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91" r:id="rId3"/>
    <p:sldId id="305" r:id="rId4"/>
    <p:sldId id="292" r:id="rId5"/>
    <p:sldId id="293" r:id="rId6"/>
    <p:sldId id="306" r:id="rId7"/>
    <p:sldId id="294" r:id="rId8"/>
    <p:sldId id="310" r:id="rId9"/>
    <p:sldId id="295" r:id="rId10"/>
    <p:sldId id="296" r:id="rId11"/>
    <p:sldId id="297" r:id="rId12"/>
    <p:sldId id="298" r:id="rId13"/>
    <p:sldId id="307" r:id="rId14"/>
    <p:sldId id="299" r:id="rId15"/>
    <p:sldId id="301" r:id="rId16"/>
    <p:sldId id="302" r:id="rId17"/>
    <p:sldId id="303" r:id="rId18"/>
    <p:sldId id="300" r:id="rId19"/>
    <p:sldId id="309" r:id="rId20"/>
    <p:sldId id="308" r:id="rId21"/>
    <p:sldId id="311" r:id="rId22"/>
  </p:sldIdLst>
  <p:sldSz cx="12192000" cy="6858000"/>
  <p:notesSz cx="6794500" cy="9906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7BE44-523B-4D43-82C6-C515F0CED202}" v="40" dt="2025-03-25T08:45:34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rinka Verdonik" userId="00bcd033-557e-4cfb-a77f-ed49623e16a8" providerId="ADAL" clId="{03F7BE44-523B-4D43-82C6-C515F0CED202}"/>
    <pc:docChg chg="undo redo custSel addSld delSld modSld sldOrd">
      <pc:chgData name="Darinka Verdonik" userId="00bcd033-557e-4cfb-a77f-ed49623e16a8" providerId="ADAL" clId="{03F7BE44-523B-4D43-82C6-C515F0CED202}" dt="2025-03-25T08:49:26.682" v="4307" actId="27636"/>
      <pc:docMkLst>
        <pc:docMk/>
      </pc:docMkLst>
      <pc:sldChg chg="del">
        <pc:chgData name="Darinka Verdonik" userId="00bcd033-557e-4cfb-a77f-ed49623e16a8" providerId="ADAL" clId="{03F7BE44-523B-4D43-82C6-C515F0CED202}" dt="2025-03-25T08:47:49.299" v="4233" actId="47"/>
        <pc:sldMkLst>
          <pc:docMk/>
          <pc:sldMk cId="3867306811" sldId="275"/>
        </pc:sldMkLst>
      </pc:sldChg>
      <pc:sldChg chg="modAnim">
        <pc:chgData name="Darinka Verdonik" userId="00bcd033-557e-4cfb-a77f-ed49623e16a8" providerId="ADAL" clId="{03F7BE44-523B-4D43-82C6-C515F0CED202}" dt="2025-03-25T08:36:39.368" v="3967"/>
        <pc:sldMkLst>
          <pc:docMk/>
          <pc:sldMk cId="866036270" sldId="293"/>
        </pc:sldMkLst>
      </pc:sldChg>
      <pc:sldChg chg="modSp mod">
        <pc:chgData name="Darinka Verdonik" userId="00bcd033-557e-4cfb-a77f-ed49623e16a8" providerId="ADAL" clId="{03F7BE44-523B-4D43-82C6-C515F0CED202}" dt="2025-03-24T12:06:25.926" v="2856" actId="20577"/>
        <pc:sldMkLst>
          <pc:docMk/>
          <pc:sldMk cId="4137329053" sldId="294"/>
        </pc:sldMkLst>
        <pc:spChg chg="mod">
          <ac:chgData name="Darinka Verdonik" userId="00bcd033-557e-4cfb-a77f-ed49623e16a8" providerId="ADAL" clId="{03F7BE44-523B-4D43-82C6-C515F0CED202}" dt="2025-03-24T12:06:25.926" v="2856" actId="20577"/>
          <ac:spMkLst>
            <pc:docMk/>
            <pc:sldMk cId="4137329053" sldId="294"/>
            <ac:spMk id="2" creationId="{430BC1B2-3CE6-A0EE-EA69-5D55A62C79CA}"/>
          </ac:spMkLst>
        </pc:spChg>
        <pc:spChg chg="mod">
          <ac:chgData name="Darinka Verdonik" userId="00bcd033-557e-4cfb-a77f-ed49623e16a8" providerId="ADAL" clId="{03F7BE44-523B-4D43-82C6-C515F0CED202}" dt="2025-03-21T14:37:29.368" v="1661" actId="20577"/>
          <ac:spMkLst>
            <pc:docMk/>
            <pc:sldMk cId="4137329053" sldId="294"/>
            <ac:spMk id="3" creationId="{9CD7A91C-9B28-BE5F-E9BC-5C03B79FF5F3}"/>
          </ac:spMkLst>
        </pc:spChg>
      </pc:sldChg>
      <pc:sldChg chg="modSp mod modAnim">
        <pc:chgData name="Darinka Verdonik" userId="00bcd033-557e-4cfb-a77f-ed49623e16a8" providerId="ADAL" clId="{03F7BE44-523B-4D43-82C6-C515F0CED202}" dt="2025-03-25T08:43:41.709" v="3978"/>
        <pc:sldMkLst>
          <pc:docMk/>
          <pc:sldMk cId="779110649" sldId="295"/>
        </pc:sldMkLst>
        <pc:spChg chg="mod">
          <ac:chgData name="Darinka Verdonik" userId="00bcd033-557e-4cfb-a77f-ed49623e16a8" providerId="ADAL" clId="{03F7BE44-523B-4D43-82C6-C515F0CED202}" dt="2025-03-21T14:27:21.927" v="839" actId="6549"/>
          <ac:spMkLst>
            <pc:docMk/>
            <pc:sldMk cId="779110649" sldId="295"/>
            <ac:spMk id="3" creationId="{F20662B0-BC91-4B1F-7DFD-378B0CD56DE3}"/>
          </ac:spMkLst>
        </pc:spChg>
      </pc:sldChg>
      <pc:sldChg chg="modSp mod modAnim">
        <pc:chgData name="Darinka Verdonik" userId="00bcd033-557e-4cfb-a77f-ed49623e16a8" providerId="ADAL" clId="{03F7BE44-523B-4D43-82C6-C515F0CED202}" dt="2025-03-25T08:43:54.375" v="3980"/>
        <pc:sldMkLst>
          <pc:docMk/>
          <pc:sldMk cId="1676134914" sldId="296"/>
        </pc:sldMkLst>
        <pc:spChg chg="mod">
          <ac:chgData name="Darinka Verdonik" userId="00bcd033-557e-4cfb-a77f-ed49623e16a8" providerId="ADAL" clId="{03F7BE44-523B-4D43-82C6-C515F0CED202}" dt="2025-03-21T14:32:13.983" v="1189" actId="20577"/>
          <ac:spMkLst>
            <pc:docMk/>
            <pc:sldMk cId="1676134914" sldId="296"/>
            <ac:spMk id="3" creationId="{8B9F6491-9C90-1333-F7EB-FE54D5FFA7A0}"/>
          </ac:spMkLst>
        </pc:spChg>
      </pc:sldChg>
      <pc:sldChg chg="modSp new mod modAnim">
        <pc:chgData name="Darinka Verdonik" userId="00bcd033-557e-4cfb-a77f-ed49623e16a8" providerId="ADAL" clId="{03F7BE44-523B-4D43-82C6-C515F0CED202}" dt="2025-03-25T08:44:08.369" v="3982"/>
        <pc:sldMkLst>
          <pc:docMk/>
          <pc:sldMk cId="862201177" sldId="297"/>
        </pc:sldMkLst>
        <pc:spChg chg="mod">
          <ac:chgData name="Darinka Verdonik" userId="00bcd033-557e-4cfb-a77f-ed49623e16a8" providerId="ADAL" clId="{03F7BE44-523B-4D43-82C6-C515F0CED202}" dt="2025-03-21T14:26:44.702" v="776" actId="20577"/>
          <ac:spMkLst>
            <pc:docMk/>
            <pc:sldMk cId="862201177" sldId="297"/>
            <ac:spMk id="2" creationId="{9A1451B8-E1E2-8155-3FDA-2BD2CB664405}"/>
          </ac:spMkLst>
        </pc:spChg>
        <pc:spChg chg="mod">
          <ac:chgData name="Darinka Verdonik" userId="00bcd033-557e-4cfb-a77f-ed49623e16a8" providerId="ADAL" clId="{03F7BE44-523B-4D43-82C6-C515F0CED202}" dt="2025-03-21T14:31:46.231" v="1156" actId="20577"/>
          <ac:spMkLst>
            <pc:docMk/>
            <pc:sldMk cId="862201177" sldId="297"/>
            <ac:spMk id="3" creationId="{3927D05E-E446-69BF-F673-E63BA53E2388}"/>
          </ac:spMkLst>
        </pc:spChg>
      </pc:sldChg>
      <pc:sldChg chg="modSp add mod modAnim">
        <pc:chgData name="Darinka Verdonik" userId="00bcd033-557e-4cfb-a77f-ed49623e16a8" providerId="ADAL" clId="{03F7BE44-523B-4D43-82C6-C515F0CED202}" dt="2025-03-25T08:44:21.481" v="3984"/>
        <pc:sldMkLst>
          <pc:docMk/>
          <pc:sldMk cId="3402631526" sldId="298"/>
        </pc:sldMkLst>
        <pc:spChg chg="mod">
          <ac:chgData name="Darinka Verdonik" userId="00bcd033-557e-4cfb-a77f-ed49623e16a8" providerId="ADAL" clId="{03F7BE44-523B-4D43-82C6-C515F0CED202}" dt="2025-03-21T14:32:32.055" v="1193" actId="20577"/>
          <ac:spMkLst>
            <pc:docMk/>
            <pc:sldMk cId="3402631526" sldId="298"/>
            <ac:spMk id="2" creationId="{5081CE73-EB71-6786-A2CC-8D315D849BC3}"/>
          </ac:spMkLst>
        </pc:spChg>
        <pc:spChg chg="mod">
          <ac:chgData name="Darinka Verdonik" userId="00bcd033-557e-4cfb-a77f-ed49623e16a8" providerId="ADAL" clId="{03F7BE44-523B-4D43-82C6-C515F0CED202}" dt="2025-03-21T14:35:32.128" v="1506" actId="20577"/>
          <ac:spMkLst>
            <pc:docMk/>
            <pc:sldMk cId="3402631526" sldId="298"/>
            <ac:spMk id="3" creationId="{E20CEB5D-F2F0-ED40-63B6-013F27375D20}"/>
          </ac:spMkLst>
        </pc:spChg>
      </pc:sldChg>
      <pc:sldChg chg="modSp new mod">
        <pc:chgData name="Darinka Verdonik" userId="00bcd033-557e-4cfb-a77f-ed49623e16a8" providerId="ADAL" clId="{03F7BE44-523B-4D43-82C6-C515F0CED202}" dt="2025-03-24T12:07:28.015" v="2934" actId="113"/>
        <pc:sldMkLst>
          <pc:docMk/>
          <pc:sldMk cId="62378357" sldId="299"/>
        </pc:sldMkLst>
        <pc:spChg chg="mod">
          <ac:chgData name="Darinka Verdonik" userId="00bcd033-557e-4cfb-a77f-ed49623e16a8" providerId="ADAL" clId="{03F7BE44-523B-4D43-82C6-C515F0CED202}" dt="2025-03-24T12:07:03.382" v="2907" actId="20577"/>
          <ac:spMkLst>
            <pc:docMk/>
            <pc:sldMk cId="62378357" sldId="299"/>
            <ac:spMk id="2" creationId="{29A281BE-5833-79C9-B6BC-989FAAA4CF73}"/>
          </ac:spMkLst>
        </pc:spChg>
        <pc:spChg chg="mod">
          <ac:chgData name="Darinka Verdonik" userId="00bcd033-557e-4cfb-a77f-ed49623e16a8" providerId="ADAL" clId="{03F7BE44-523B-4D43-82C6-C515F0CED202}" dt="2025-03-24T12:07:28.015" v="2934" actId="113"/>
          <ac:spMkLst>
            <pc:docMk/>
            <pc:sldMk cId="62378357" sldId="299"/>
            <ac:spMk id="3" creationId="{AEFB380E-F44E-A1B3-A4DC-7AEBA5386246}"/>
          </ac:spMkLst>
        </pc:spChg>
      </pc:sldChg>
      <pc:sldChg chg="modSp add mod ord">
        <pc:chgData name="Darinka Verdonik" userId="00bcd033-557e-4cfb-a77f-ed49623e16a8" providerId="ADAL" clId="{03F7BE44-523B-4D43-82C6-C515F0CED202}" dt="2025-03-25T08:45:13.049" v="3985" actId="113"/>
        <pc:sldMkLst>
          <pc:docMk/>
          <pc:sldMk cId="2643776138" sldId="300"/>
        </pc:sldMkLst>
        <pc:spChg chg="mod">
          <ac:chgData name="Darinka Verdonik" userId="00bcd033-557e-4cfb-a77f-ed49623e16a8" providerId="ADAL" clId="{03F7BE44-523B-4D43-82C6-C515F0CED202}" dt="2025-03-24T12:21:23.687" v="3608" actId="20577"/>
          <ac:spMkLst>
            <pc:docMk/>
            <pc:sldMk cId="2643776138" sldId="300"/>
            <ac:spMk id="2" creationId="{4551E182-4E9D-CAAF-54CD-EC1E6C56C5C9}"/>
          </ac:spMkLst>
        </pc:spChg>
        <pc:spChg chg="mod">
          <ac:chgData name="Darinka Verdonik" userId="00bcd033-557e-4cfb-a77f-ed49623e16a8" providerId="ADAL" clId="{03F7BE44-523B-4D43-82C6-C515F0CED202}" dt="2025-03-25T08:45:13.049" v="3985" actId="113"/>
          <ac:spMkLst>
            <pc:docMk/>
            <pc:sldMk cId="2643776138" sldId="300"/>
            <ac:spMk id="3" creationId="{7B138F03-316B-D8C9-0404-07528BA6FCC6}"/>
          </ac:spMkLst>
        </pc:spChg>
      </pc:sldChg>
      <pc:sldChg chg="modSp add mod">
        <pc:chgData name="Darinka Verdonik" userId="00bcd033-557e-4cfb-a77f-ed49623e16a8" providerId="ADAL" clId="{03F7BE44-523B-4D43-82C6-C515F0CED202}" dt="2025-03-24T12:08:12.541" v="2958" actId="113"/>
        <pc:sldMkLst>
          <pc:docMk/>
          <pc:sldMk cId="964492247" sldId="301"/>
        </pc:sldMkLst>
        <pc:spChg chg="mod">
          <ac:chgData name="Darinka Verdonik" userId="00bcd033-557e-4cfb-a77f-ed49623e16a8" providerId="ADAL" clId="{03F7BE44-523B-4D43-82C6-C515F0CED202}" dt="2025-03-24T12:07:39.624" v="2949" actId="20577"/>
          <ac:spMkLst>
            <pc:docMk/>
            <pc:sldMk cId="964492247" sldId="301"/>
            <ac:spMk id="2" creationId="{36C9BAC5-B51F-CC76-63EF-1D450CD8F4BB}"/>
          </ac:spMkLst>
        </pc:spChg>
        <pc:spChg chg="mod">
          <ac:chgData name="Darinka Verdonik" userId="00bcd033-557e-4cfb-a77f-ed49623e16a8" providerId="ADAL" clId="{03F7BE44-523B-4D43-82C6-C515F0CED202}" dt="2025-03-24T12:08:12.541" v="2958" actId="113"/>
          <ac:spMkLst>
            <pc:docMk/>
            <pc:sldMk cId="964492247" sldId="301"/>
            <ac:spMk id="3" creationId="{2F6DEE2D-9AF7-751C-B54B-0C100236F997}"/>
          </ac:spMkLst>
        </pc:spChg>
      </pc:sldChg>
      <pc:sldChg chg="modSp add mod">
        <pc:chgData name="Darinka Verdonik" userId="00bcd033-557e-4cfb-a77f-ed49623e16a8" providerId="ADAL" clId="{03F7BE44-523B-4D43-82C6-C515F0CED202}" dt="2025-03-24T12:14:11.378" v="3191" actId="20577"/>
        <pc:sldMkLst>
          <pc:docMk/>
          <pc:sldMk cId="2710836885" sldId="302"/>
        </pc:sldMkLst>
        <pc:spChg chg="mod">
          <ac:chgData name="Darinka Verdonik" userId="00bcd033-557e-4cfb-a77f-ed49623e16a8" providerId="ADAL" clId="{03F7BE44-523B-4D43-82C6-C515F0CED202}" dt="2025-03-24T12:11:13.840" v="2984" actId="20577"/>
          <ac:spMkLst>
            <pc:docMk/>
            <pc:sldMk cId="2710836885" sldId="302"/>
            <ac:spMk id="2" creationId="{5FB5B348-8CA0-541C-87D1-0BD880EF7DA9}"/>
          </ac:spMkLst>
        </pc:spChg>
        <pc:spChg chg="mod">
          <ac:chgData name="Darinka Verdonik" userId="00bcd033-557e-4cfb-a77f-ed49623e16a8" providerId="ADAL" clId="{03F7BE44-523B-4D43-82C6-C515F0CED202}" dt="2025-03-24T12:14:11.378" v="3191" actId="20577"/>
          <ac:spMkLst>
            <pc:docMk/>
            <pc:sldMk cId="2710836885" sldId="302"/>
            <ac:spMk id="3" creationId="{E11AB075-38BE-0B0D-C5DF-053FB57BCBB6}"/>
          </ac:spMkLst>
        </pc:spChg>
      </pc:sldChg>
      <pc:sldChg chg="modSp add mod ord">
        <pc:chgData name="Darinka Verdonik" userId="00bcd033-557e-4cfb-a77f-ed49623e16a8" providerId="ADAL" clId="{03F7BE44-523B-4D43-82C6-C515F0CED202}" dt="2025-03-24T12:21:27.854" v="3610"/>
        <pc:sldMkLst>
          <pc:docMk/>
          <pc:sldMk cId="3544712716" sldId="303"/>
        </pc:sldMkLst>
        <pc:spChg chg="mod">
          <ac:chgData name="Darinka Verdonik" userId="00bcd033-557e-4cfb-a77f-ed49623e16a8" providerId="ADAL" clId="{03F7BE44-523B-4D43-82C6-C515F0CED202}" dt="2025-03-24T12:16:35.879" v="3260" actId="20577"/>
          <ac:spMkLst>
            <pc:docMk/>
            <pc:sldMk cId="3544712716" sldId="303"/>
            <ac:spMk id="2" creationId="{A1536F40-7909-2145-22A4-218B46019D07}"/>
          </ac:spMkLst>
        </pc:spChg>
        <pc:spChg chg="mod">
          <ac:chgData name="Darinka Verdonik" userId="00bcd033-557e-4cfb-a77f-ed49623e16a8" providerId="ADAL" clId="{03F7BE44-523B-4D43-82C6-C515F0CED202}" dt="2025-03-24T12:21:02.718" v="3585" actId="20577"/>
          <ac:spMkLst>
            <pc:docMk/>
            <pc:sldMk cId="3544712716" sldId="303"/>
            <ac:spMk id="3" creationId="{99A3770A-4760-4B3B-D434-D1FADA307DB5}"/>
          </ac:spMkLst>
        </pc:spChg>
      </pc:sldChg>
      <pc:sldChg chg="addSp delSp modSp add del mod">
        <pc:chgData name="Darinka Verdonik" userId="00bcd033-557e-4cfb-a77f-ed49623e16a8" providerId="ADAL" clId="{03F7BE44-523B-4D43-82C6-C515F0CED202}" dt="2025-03-24T12:27:39.964" v="3947" actId="47"/>
        <pc:sldMkLst>
          <pc:docMk/>
          <pc:sldMk cId="3235825602" sldId="304"/>
        </pc:sldMkLst>
      </pc:sldChg>
      <pc:sldChg chg="addSp modSp new mod setBg">
        <pc:chgData name="Darinka Verdonik" userId="00bcd033-557e-4cfb-a77f-ed49623e16a8" providerId="ADAL" clId="{03F7BE44-523B-4D43-82C6-C515F0CED202}" dt="2025-03-24T12:05:33.071" v="2791" actId="20577"/>
        <pc:sldMkLst>
          <pc:docMk/>
          <pc:sldMk cId="514387572" sldId="305"/>
        </pc:sldMkLst>
        <pc:spChg chg="mod">
          <ac:chgData name="Darinka Verdonik" userId="00bcd033-557e-4cfb-a77f-ed49623e16a8" providerId="ADAL" clId="{03F7BE44-523B-4D43-82C6-C515F0CED202}" dt="2025-03-24T12:05:33.071" v="2791" actId="20577"/>
          <ac:spMkLst>
            <pc:docMk/>
            <pc:sldMk cId="514387572" sldId="305"/>
            <ac:spMk id="2" creationId="{806397E5-9D94-C8D7-46AD-BB02B2413231}"/>
          </ac:spMkLst>
        </pc:spChg>
        <pc:spChg chg="mod">
          <ac:chgData name="Darinka Verdonik" userId="00bcd033-557e-4cfb-a77f-ed49623e16a8" providerId="ADAL" clId="{03F7BE44-523B-4D43-82C6-C515F0CED202}" dt="2025-03-24T12:05:27.120" v="2774" actId="26606"/>
          <ac:spMkLst>
            <pc:docMk/>
            <pc:sldMk cId="514387572" sldId="305"/>
            <ac:spMk id="3" creationId="{4E12D9CB-E4F6-667C-DD80-B7B0FFE2DB10}"/>
          </ac:spMkLst>
        </pc:spChg>
        <pc:spChg chg="add">
          <ac:chgData name="Darinka Verdonik" userId="00bcd033-557e-4cfb-a77f-ed49623e16a8" providerId="ADAL" clId="{03F7BE44-523B-4D43-82C6-C515F0CED202}" dt="2025-03-24T12:05:27.120" v="2774" actId="26606"/>
          <ac:spMkLst>
            <pc:docMk/>
            <pc:sldMk cId="514387572" sldId="305"/>
            <ac:spMk id="8" creationId="{4BC99CB9-DDAD-44A2-8A1C-E3AF4E72DF5C}"/>
          </ac:spMkLst>
        </pc:spChg>
        <pc:spChg chg="add">
          <ac:chgData name="Darinka Verdonik" userId="00bcd033-557e-4cfb-a77f-ed49623e16a8" providerId="ADAL" clId="{03F7BE44-523B-4D43-82C6-C515F0CED202}" dt="2025-03-24T12:05:27.120" v="2774" actId="26606"/>
          <ac:spMkLst>
            <pc:docMk/>
            <pc:sldMk cId="514387572" sldId="305"/>
            <ac:spMk id="10" creationId="{64053CBF-3932-45FF-8285-EE5146085F3A}"/>
          </ac:spMkLst>
        </pc:spChg>
        <pc:grpChg chg="add">
          <ac:chgData name="Darinka Verdonik" userId="00bcd033-557e-4cfb-a77f-ed49623e16a8" providerId="ADAL" clId="{03F7BE44-523B-4D43-82C6-C515F0CED202}" dt="2025-03-24T12:05:27.120" v="2774" actId="26606"/>
          <ac:grpSpMkLst>
            <pc:docMk/>
            <pc:sldMk cId="514387572" sldId="305"/>
            <ac:grpSpMk id="12" creationId="{2E751C04-BEA6-446B-A678-9C74819EBD4C}"/>
          </ac:grpSpMkLst>
        </pc:grpChg>
        <pc:grpChg chg="add">
          <ac:chgData name="Darinka Verdonik" userId="00bcd033-557e-4cfb-a77f-ed49623e16a8" providerId="ADAL" clId="{03F7BE44-523B-4D43-82C6-C515F0CED202}" dt="2025-03-24T12:05:27.120" v="2774" actId="26606"/>
          <ac:grpSpMkLst>
            <pc:docMk/>
            <pc:sldMk cId="514387572" sldId="305"/>
            <ac:grpSpMk id="18" creationId="{B63ACBA3-DEFD-4C6D-BBA0-64468FA99C2D}"/>
          </ac:grpSpMkLst>
        </pc:grpChg>
      </pc:sldChg>
      <pc:sldChg chg="modSp add mod ord">
        <pc:chgData name="Darinka Verdonik" userId="00bcd033-557e-4cfb-a77f-ed49623e16a8" providerId="ADAL" clId="{03F7BE44-523B-4D43-82C6-C515F0CED202}" dt="2025-03-24T12:06:00.945" v="2803" actId="20577"/>
        <pc:sldMkLst>
          <pc:docMk/>
          <pc:sldMk cId="1963027386" sldId="306"/>
        </pc:sldMkLst>
        <pc:spChg chg="mod">
          <ac:chgData name="Darinka Verdonik" userId="00bcd033-557e-4cfb-a77f-ed49623e16a8" providerId="ADAL" clId="{03F7BE44-523B-4D43-82C6-C515F0CED202}" dt="2025-03-24T12:06:00.945" v="2803" actId="20577"/>
          <ac:spMkLst>
            <pc:docMk/>
            <pc:sldMk cId="1963027386" sldId="306"/>
            <ac:spMk id="2" creationId="{34B4CFCF-AFCF-EB97-BE74-0017F7150E6D}"/>
          </ac:spMkLst>
        </pc:spChg>
      </pc:sldChg>
      <pc:sldChg chg="modSp mod">
        <pc:chgData name="Darinka Verdonik" userId="00bcd033-557e-4cfb-a77f-ed49623e16a8" providerId="ADAL" clId="{03F7BE44-523B-4D43-82C6-C515F0CED202}" dt="2025-03-24T12:06:45.511" v="2873" actId="20577"/>
        <pc:sldMkLst>
          <pc:docMk/>
          <pc:sldMk cId="1113362665" sldId="307"/>
        </pc:sldMkLst>
        <pc:spChg chg="mod">
          <ac:chgData name="Darinka Verdonik" userId="00bcd033-557e-4cfb-a77f-ed49623e16a8" providerId="ADAL" clId="{03F7BE44-523B-4D43-82C6-C515F0CED202}" dt="2025-03-24T12:06:45.511" v="2873" actId="20577"/>
          <ac:spMkLst>
            <pc:docMk/>
            <pc:sldMk cId="1113362665" sldId="307"/>
            <ac:spMk id="2" creationId="{39FCD108-8C85-2E2C-C6AF-2E71AC0B29F1}"/>
          </ac:spMkLst>
        </pc:spChg>
      </pc:sldChg>
      <pc:sldChg chg="addSp modSp new mod setBg">
        <pc:chgData name="Darinka Verdonik" userId="00bcd033-557e-4cfb-a77f-ed49623e16a8" providerId="ADAL" clId="{03F7BE44-523B-4D43-82C6-C515F0CED202}" dt="2025-03-24T12:27:33.412" v="3946" actId="962"/>
        <pc:sldMkLst>
          <pc:docMk/>
          <pc:sldMk cId="3469102621" sldId="308"/>
        </pc:sldMkLst>
        <pc:spChg chg="mod">
          <ac:chgData name="Darinka Verdonik" userId="00bcd033-557e-4cfb-a77f-ed49623e16a8" providerId="ADAL" clId="{03F7BE44-523B-4D43-82C6-C515F0CED202}" dt="2025-03-24T12:27:02.697" v="3943" actId="26606"/>
          <ac:spMkLst>
            <pc:docMk/>
            <pc:sldMk cId="3469102621" sldId="308"/>
            <ac:spMk id="2" creationId="{504BA9B7-6E1F-F7CC-A50B-15079726F5CE}"/>
          </ac:spMkLst>
        </pc:spChg>
        <pc:spChg chg="mod">
          <ac:chgData name="Darinka Verdonik" userId="00bcd033-557e-4cfb-a77f-ed49623e16a8" providerId="ADAL" clId="{03F7BE44-523B-4D43-82C6-C515F0CED202}" dt="2025-03-24T12:27:02.697" v="3943" actId="26606"/>
          <ac:spMkLst>
            <pc:docMk/>
            <pc:sldMk cId="3469102621" sldId="308"/>
            <ac:spMk id="3" creationId="{D2268C01-9C05-85CF-95A6-14A599E8DAF8}"/>
          </ac:spMkLst>
        </pc:spChg>
        <pc:spChg chg="add">
          <ac:chgData name="Darinka Verdonik" userId="00bcd033-557e-4cfb-a77f-ed49623e16a8" providerId="ADAL" clId="{03F7BE44-523B-4D43-82C6-C515F0CED202}" dt="2025-03-24T12:27:02.697" v="3943" actId="26606"/>
          <ac:spMkLst>
            <pc:docMk/>
            <pc:sldMk cId="3469102621" sldId="308"/>
            <ac:spMk id="9" creationId="{9427AF5F-9A0E-42B7-A252-FD64C9885F9C}"/>
          </ac:spMkLst>
        </pc:spChg>
        <pc:picChg chg="add mod">
          <ac:chgData name="Darinka Verdonik" userId="00bcd033-557e-4cfb-a77f-ed49623e16a8" providerId="ADAL" clId="{03F7BE44-523B-4D43-82C6-C515F0CED202}" dt="2025-03-24T12:27:33.412" v="3946" actId="962"/>
          <ac:picMkLst>
            <pc:docMk/>
            <pc:sldMk cId="3469102621" sldId="308"/>
            <ac:picMk id="4" creationId="{3CD8AADE-C2F5-D4CC-2D2A-8519648D2DCC}"/>
          </ac:picMkLst>
        </pc:picChg>
      </pc:sldChg>
      <pc:sldChg chg="modSp mod">
        <pc:chgData name="Darinka Verdonik" userId="00bcd033-557e-4cfb-a77f-ed49623e16a8" providerId="ADAL" clId="{03F7BE44-523B-4D43-82C6-C515F0CED202}" dt="2025-03-24T12:25:51.543" v="3837" actId="20577"/>
        <pc:sldMkLst>
          <pc:docMk/>
          <pc:sldMk cId="3976884414" sldId="309"/>
        </pc:sldMkLst>
        <pc:spChg chg="mod">
          <ac:chgData name="Darinka Verdonik" userId="00bcd033-557e-4cfb-a77f-ed49623e16a8" providerId="ADAL" clId="{03F7BE44-523B-4D43-82C6-C515F0CED202}" dt="2025-03-24T12:25:51.543" v="3837" actId="20577"/>
          <ac:spMkLst>
            <pc:docMk/>
            <pc:sldMk cId="3976884414" sldId="309"/>
            <ac:spMk id="2" creationId="{DFC77EF1-023A-FD20-13A2-EEB0393A0A2A}"/>
          </ac:spMkLst>
        </pc:spChg>
      </pc:sldChg>
      <pc:sldChg chg="addSp delSp add del setBg delDesignElem">
        <pc:chgData name="Darinka Verdonik" userId="00bcd033-557e-4cfb-a77f-ed49623e16a8" providerId="ADAL" clId="{03F7BE44-523B-4D43-82C6-C515F0CED202}" dt="2025-03-25T08:42:54.118" v="3970"/>
        <pc:sldMkLst>
          <pc:docMk/>
          <pc:sldMk cId="1962349131" sldId="310"/>
        </pc:sldMkLst>
        <pc:spChg chg="add del">
          <ac:chgData name="Darinka Verdonik" userId="00bcd033-557e-4cfb-a77f-ed49623e16a8" providerId="ADAL" clId="{03F7BE44-523B-4D43-82C6-C515F0CED202}" dt="2025-03-25T08:42:54.118" v="3970"/>
          <ac:spMkLst>
            <pc:docMk/>
            <pc:sldMk cId="1962349131" sldId="310"/>
            <ac:spMk id="8" creationId="{57FA71B0-2CD8-4352-DC2C-A05ABC10D6B6}"/>
          </ac:spMkLst>
        </pc:spChg>
        <pc:spChg chg="add del">
          <ac:chgData name="Darinka Verdonik" userId="00bcd033-557e-4cfb-a77f-ed49623e16a8" providerId="ADAL" clId="{03F7BE44-523B-4D43-82C6-C515F0CED202}" dt="2025-03-25T08:42:54.118" v="3970"/>
          <ac:spMkLst>
            <pc:docMk/>
            <pc:sldMk cId="1962349131" sldId="310"/>
            <ac:spMk id="10" creationId="{7C09EDAB-FD67-5FC3-377C-C1C691BA23D9}"/>
          </ac:spMkLst>
        </pc:spChg>
        <pc:grpChg chg="add del">
          <ac:chgData name="Darinka Verdonik" userId="00bcd033-557e-4cfb-a77f-ed49623e16a8" providerId="ADAL" clId="{03F7BE44-523B-4D43-82C6-C515F0CED202}" dt="2025-03-25T08:42:54.118" v="3970"/>
          <ac:grpSpMkLst>
            <pc:docMk/>
            <pc:sldMk cId="1962349131" sldId="310"/>
            <ac:grpSpMk id="12" creationId="{553EE827-730E-F8F3-1BF4-FABAC60918ED}"/>
          </ac:grpSpMkLst>
        </pc:grpChg>
        <pc:grpChg chg="add del">
          <ac:chgData name="Darinka Verdonik" userId="00bcd033-557e-4cfb-a77f-ed49623e16a8" providerId="ADAL" clId="{03F7BE44-523B-4D43-82C6-C515F0CED202}" dt="2025-03-25T08:42:54.118" v="3970"/>
          <ac:grpSpMkLst>
            <pc:docMk/>
            <pc:sldMk cId="1962349131" sldId="310"/>
            <ac:grpSpMk id="18" creationId="{5827C685-0649-7AA8-F064-868032AFC247}"/>
          </ac:grpSpMkLst>
        </pc:grpChg>
      </pc:sldChg>
      <pc:sldChg chg="modSp mod">
        <pc:chgData name="Darinka Verdonik" userId="00bcd033-557e-4cfb-a77f-ed49623e16a8" providerId="ADAL" clId="{03F7BE44-523B-4D43-82C6-C515F0CED202}" dt="2025-03-25T08:43:01.437" v="3976" actId="20577"/>
        <pc:sldMkLst>
          <pc:docMk/>
          <pc:sldMk cId="3762439898" sldId="310"/>
        </pc:sldMkLst>
        <pc:spChg chg="mod">
          <ac:chgData name="Darinka Verdonik" userId="00bcd033-557e-4cfb-a77f-ed49623e16a8" providerId="ADAL" clId="{03F7BE44-523B-4D43-82C6-C515F0CED202}" dt="2025-03-25T08:43:01.437" v="3976" actId="20577"/>
          <ac:spMkLst>
            <pc:docMk/>
            <pc:sldMk cId="3762439898" sldId="310"/>
            <ac:spMk id="2" creationId="{C0257F75-A7A6-C003-1937-EBE951E75CB3}"/>
          </ac:spMkLst>
        </pc:spChg>
      </pc:sldChg>
      <pc:sldChg chg="modSp mod">
        <pc:chgData name="Darinka Verdonik" userId="00bcd033-557e-4cfb-a77f-ed49623e16a8" providerId="ADAL" clId="{03F7BE44-523B-4D43-82C6-C515F0CED202}" dt="2025-03-25T08:49:26.682" v="4307" actId="27636"/>
        <pc:sldMkLst>
          <pc:docMk/>
          <pc:sldMk cId="4197269" sldId="311"/>
        </pc:sldMkLst>
        <pc:spChg chg="mod">
          <ac:chgData name="Darinka Verdonik" userId="00bcd033-557e-4cfb-a77f-ed49623e16a8" providerId="ADAL" clId="{03F7BE44-523B-4D43-82C6-C515F0CED202}" dt="2025-03-25T08:45:39.422" v="3997" actId="20577"/>
          <ac:spMkLst>
            <pc:docMk/>
            <pc:sldMk cId="4197269" sldId="311"/>
            <ac:spMk id="2" creationId="{91931357-B611-A9A0-1AD4-F1186BE99FE2}"/>
          </ac:spMkLst>
        </pc:spChg>
        <pc:spChg chg="mod">
          <ac:chgData name="Darinka Verdonik" userId="00bcd033-557e-4cfb-a77f-ed49623e16a8" providerId="ADAL" clId="{03F7BE44-523B-4D43-82C6-C515F0CED202}" dt="2025-03-25T08:49:26.682" v="4307" actId="27636"/>
          <ac:spMkLst>
            <pc:docMk/>
            <pc:sldMk cId="4197269" sldId="311"/>
            <ac:spMk id="3" creationId="{9DA6D95B-5011-6525-7919-327EDBF97D26}"/>
          </ac:spMkLst>
        </pc:spChg>
      </pc:sldChg>
      <pc:sldChg chg="addSp delSp add del setBg delDesignElem">
        <pc:chgData name="Darinka Verdonik" userId="00bcd033-557e-4cfb-a77f-ed49623e16a8" providerId="ADAL" clId="{03F7BE44-523B-4D43-82C6-C515F0CED202}" dt="2025-03-25T08:45:31.528" v="3988"/>
        <pc:sldMkLst>
          <pc:docMk/>
          <pc:sldMk cId="2815842457" sldId="311"/>
        </pc:sldMkLst>
        <pc:spChg chg="add del">
          <ac:chgData name="Darinka Verdonik" userId="00bcd033-557e-4cfb-a77f-ed49623e16a8" providerId="ADAL" clId="{03F7BE44-523B-4D43-82C6-C515F0CED202}" dt="2025-03-25T08:45:31.528" v="3988"/>
          <ac:spMkLst>
            <pc:docMk/>
            <pc:sldMk cId="2815842457" sldId="311"/>
            <ac:spMk id="8" creationId="{44EB112C-FA01-E846-EBB6-F6454F14DE3C}"/>
          </ac:spMkLst>
        </pc:spChg>
        <pc:spChg chg="add del">
          <ac:chgData name="Darinka Verdonik" userId="00bcd033-557e-4cfb-a77f-ed49623e16a8" providerId="ADAL" clId="{03F7BE44-523B-4D43-82C6-C515F0CED202}" dt="2025-03-25T08:45:31.528" v="3988"/>
          <ac:spMkLst>
            <pc:docMk/>
            <pc:sldMk cId="2815842457" sldId="311"/>
            <ac:spMk id="10" creationId="{66FD69C3-A00B-AD70-CC13-391774952B03}"/>
          </ac:spMkLst>
        </pc:spChg>
        <pc:grpChg chg="add del">
          <ac:chgData name="Darinka Verdonik" userId="00bcd033-557e-4cfb-a77f-ed49623e16a8" providerId="ADAL" clId="{03F7BE44-523B-4D43-82C6-C515F0CED202}" dt="2025-03-25T08:45:31.528" v="3988"/>
          <ac:grpSpMkLst>
            <pc:docMk/>
            <pc:sldMk cId="2815842457" sldId="311"/>
            <ac:grpSpMk id="12" creationId="{39D82129-FA1A-4455-12BE-FB4F74BEC671}"/>
          </ac:grpSpMkLst>
        </pc:grpChg>
        <pc:grpChg chg="add del">
          <ac:chgData name="Darinka Verdonik" userId="00bcd033-557e-4cfb-a77f-ed49623e16a8" providerId="ADAL" clId="{03F7BE44-523B-4D43-82C6-C515F0CED202}" dt="2025-03-25T08:45:31.528" v="3988"/>
          <ac:grpSpMkLst>
            <pc:docMk/>
            <pc:sldMk cId="2815842457" sldId="311"/>
            <ac:grpSpMk id="18" creationId="{0A8BCC70-7F83-6E77-ED1D-36E1B3FCFF34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6E78D-0025-4DF2-BFBC-D2B044A3E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253E9F-7634-44D5-8398-01946E72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DB702-7EA0-4F07-A8BF-4F7F62B0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4B2F9-B2B7-48B1-AADC-263FFB952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EB2C-05BC-4162-BDCA-B9406728F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326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733CD-1E9E-45F9-A091-7DCB81E7E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EF5270-4ED9-4427-868C-A6E7BAB62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A7EEC-A1A3-45DD-A225-2C33C7F9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93A01-FC34-4C61-AC96-7C9F3FE6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32A65-8749-4383-A46C-C11E2AE4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027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DC43DB-53E4-43BF-A9BD-998A5E1D7C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3C1206-180C-4DC8-A486-229EBDF5B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7C092-4BF4-4D8D-94B6-90D8D3604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FB89B-4CBD-401D-8A9A-2E1AA42FA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311D5-B351-4B4E-9D4E-EA41F5C62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287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6E375-D2A8-4767-90F4-22A6351C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A59BF-88D2-4586-A90F-821F4C250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96C86-F8FF-4A1F-B8CB-08EED14C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FBDE8-6298-4DDA-BE8F-60656DCC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694C40-D8A9-47B2-8670-3064192AF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032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9AD32-CD74-4C6E-9844-0FD6A52C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5FC5E-7B79-4954-8F39-829BE575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58C252-0D9A-4A7D-899E-250B9FC63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4254F-9967-4BEC-B227-91A2992FD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16D66-E5D9-46BD-8539-FD995616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06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593C78-F9BF-4F30-85D6-90ED7F089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90283-700C-4343-BC9D-E4E0A3F2DB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06240-1CF7-48D2-A3B2-185F4EEF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865ED-CEAA-409E-B8AA-FAC899553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314D8-9678-42B4-A809-AED792851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E9C048-FAAE-4B4F-B16A-1A04E0264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3339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9D30-0EB4-44E8-8FC3-5DC6D518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61522-A6EA-4BB4-80FF-FBFEAFE24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98C1C-B163-4478-B737-879BA7236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F38194-D269-4C74-A95B-88A40280B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399B85-B369-49E4-8E41-CA82688499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42481D-2987-44FB-8A4C-8E1A1FF41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B44268-68E6-44A9-8E67-6F018DF05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689F4B-4DDE-41B4-8BEC-87EB48AA3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85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5D4B-469D-47EB-818D-8E03DFB00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EADA3-1884-4017-8422-8982C33CC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65E4AA-3558-4013-B7EA-95D4F4CE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CE8CD-E3E1-42DA-B04F-517301388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858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8A6E92-3976-4990-A3F3-FB91C617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603907-5EFF-4D82-B8CC-F2D4E73E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2EE6E-6090-447A-8FB3-27A48D2E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70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FDD8-8355-48C6-835F-F33F4E6F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AB2F8-3D00-4238-A613-A428482DC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811FA-7034-4505-835E-E7B9D278D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43E00-EBDE-43FF-8B20-C7046440C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F5447-78AD-4CA6-A7E4-FCA692310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4F10A-8793-472C-BA8F-C31E41025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679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B3D4C-9CF0-46C6-AD9B-CC63FFD12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242281-BFD9-461F-BD55-78462011D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337AD-76C8-429A-91A3-8F5C58360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26A7B3-DD13-4D97-8929-23AF5B14A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9C7CF-4656-4F52-AA4F-B209BF9A5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F8243C-BA54-4111-9E10-5BC0BBB86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367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CA418-8FC4-497B-B8DF-28197695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3B75E5-0F93-4081-8ACE-EA987E6CA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BE131-B04B-4AEA-B55A-43584FB5A8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9CE8B-EED0-4C90-AF53-657209FBC9F3}" type="datetimeFigureOut">
              <a:rPr lang="sl-SI" smtClean="0"/>
              <a:t>25. 03. 2025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38D5A-E68E-448B-AEB5-2ABBB4FD6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BC06E-3DAE-4132-B7D7-0E61604D1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24C13-9A6E-4D3A-9118-14417F3615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480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ovorjena-slovenscina.um.si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viri.cjvt.si/gos/Concordance/Search?TranscriptionType=Conversational&amp;Query=umaz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ri.cjvt.si/gos/concordance/Search?Query=res+milost" TargetMode="External"/><Relationship Id="rId2" Type="http://schemas.openxmlformats.org/officeDocument/2006/relationships/hyperlink" Target="https://viri.cjvt.si/gos/concordance/Search?Query=do+neg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dl.handle.net/11356/1863" TargetMode="External"/><Relationship Id="rId2" Type="http://schemas.openxmlformats.org/officeDocument/2006/relationships/hyperlink" Target="http://hdl.handle.net/11356/14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dl.handle.net/11356/1992" TargetMode="External"/><Relationship Id="rId5" Type="http://schemas.openxmlformats.org/officeDocument/2006/relationships/hyperlink" Target="http://hdl.handle.net/11356/1973" TargetMode="External"/><Relationship Id="rId4" Type="http://schemas.openxmlformats.org/officeDocument/2006/relationships/hyperlink" Target="http://hdl.handle.net/11356/177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jfr.zrc-sazu.si/sl/programi-in-projekti/sporazumevanje-v-slovenskem-jezik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56B2D-A8D0-43F1-A346-38672BCBB7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78622"/>
            <a:ext cx="9144000" cy="1274473"/>
          </a:xfrm>
        </p:spPr>
        <p:txBody>
          <a:bodyPr>
            <a:noAutofit/>
          </a:bodyPr>
          <a:lstStyle/>
          <a:p>
            <a:r>
              <a:rPr lang="sl-SI" sz="5400" dirty="0"/>
              <a:t>Govorni korpusi za slovenščino in zgodbe njihovega nastajanja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EC1BC7-B5C3-4CCC-AB63-EADBB5BDF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327" y="3954482"/>
            <a:ext cx="10127673" cy="2903517"/>
          </a:xfrm>
        </p:spPr>
        <p:txBody>
          <a:bodyPr>
            <a:normAutofit/>
          </a:bodyPr>
          <a:lstStyle/>
          <a:p>
            <a:r>
              <a:rPr lang="sl-SI" b="1" dirty="0"/>
              <a:t>Darinka Verdonik</a:t>
            </a:r>
            <a:r>
              <a:rPr lang="sl-SI" dirty="0"/>
              <a:t>, Univerza v Mariboru, Fakulteta za elektrotehniko, računalništvo in informatiko</a:t>
            </a:r>
          </a:p>
        </p:txBody>
      </p:sp>
    </p:spTree>
    <p:extLst>
      <p:ext uri="{BB962C8B-B14F-4D97-AF65-F5344CB8AC3E}">
        <p14:creationId xmlns:p14="http://schemas.microsoft.com/office/powerpoint/2010/main" val="3034862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A00C1E-2B43-B509-ACA9-A1D4655C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GOS </a:t>
            </a:r>
            <a:r>
              <a:rPr lang="sl-SI" dirty="0" err="1"/>
              <a:t>Videolectures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B9F6491-9C90-1333-F7EB-FE54D5FFA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I" b="1" dirty="0" err="1"/>
              <a:t>Cilj</a:t>
            </a:r>
            <a:r>
              <a:rPr lang="en-SI" b="1" dirty="0"/>
              <a:t>: </a:t>
            </a:r>
            <a:r>
              <a:rPr lang="en-SI" dirty="0" err="1"/>
              <a:t>dopolniti</a:t>
            </a:r>
            <a:r>
              <a:rPr lang="en-SI" dirty="0"/>
              <a:t> </a:t>
            </a:r>
            <a:r>
              <a:rPr lang="en-SI" dirty="0" err="1"/>
              <a:t>referenčni</a:t>
            </a:r>
            <a:r>
              <a:rPr lang="en-SI" dirty="0"/>
              <a:t> </a:t>
            </a:r>
            <a:r>
              <a:rPr lang="en-SI" dirty="0" err="1"/>
              <a:t>korpus</a:t>
            </a:r>
            <a:r>
              <a:rPr lang="en-SI" dirty="0"/>
              <a:t> GOS z </a:t>
            </a:r>
            <a:r>
              <a:rPr lang="en-SI" dirty="0" err="1"/>
              <a:t>akademskim</a:t>
            </a:r>
            <a:r>
              <a:rPr lang="en-SI" dirty="0"/>
              <a:t> </a:t>
            </a:r>
            <a:r>
              <a:rPr lang="en-SI" dirty="0" err="1"/>
              <a:t>govorom</a:t>
            </a:r>
            <a:endParaRPr lang="en-SI" dirty="0"/>
          </a:p>
          <a:p>
            <a:r>
              <a:rPr lang="en-SI" b="1" dirty="0"/>
              <a:t>Motiv:</a:t>
            </a:r>
            <a:r>
              <a:rPr lang="en-SI" dirty="0"/>
              <a:t> </a:t>
            </a:r>
            <a:r>
              <a:rPr lang="en-SI" dirty="0" err="1"/>
              <a:t>referenčni</a:t>
            </a:r>
            <a:r>
              <a:rPr lang="en-SI" dirty="0"/>
              <a:t> </a:t>
            </a:r>
            <a:r>
              <a:rPr lang="en-SI" dirty="0" err="1"/>
              <a:t>govorni</a:t>
            </a:r>
            <a:r>
              <a:rPr lang="en-SI" dirty="0"/>
              <a:t> </a:t>
            </a:r>
            <a:r>
              <a:rPr lang="en-SI" dirty="0" err="1"/>
              <a:t>korpus</a:t>
            </a:r>
            <a:r>
              <a:rPr lang="en-SI" dirty="0"/>
              <a:t> ne </a:t>
            </a:r>
            <a:r>
              <a:rPr lang="en-SI" dirty="0" err="1"/>
              <a:t>zastara</a:t>
            </a:r>
            <a:r>
              <a:rPr lang="en-SI" dirty="0"/>
              <a:t> </a:t>
            </a:r>
            <a:r>
              <a:rPr lang="en-SI" dirty="0" err="1"/>
              <a:t>povsem</a:t>
            </a:r>
            <a:endParaRPr lang="en-SI" dirty="0"/>
          </a:p>
          <a:p>
            <a:r>
              <a:rPr lang="en-SI" b="1" dirty="0" err="1"/>
              <a:t>Kdo</a:t>
            </a:r>
            <a:r>
              <a:rPr lang="en-SI" b="1" dirty="0"/>
              <a:t>: </a:t>
            </a:r>
            <a:r>
              <a:rPr lang="en-SI" dirty="0"/>
              <a:t>Darinka Verdonik in </a:t>
            </a:r>
            <a:r>
              <a:rPr lang="en-SI" dirty="0" err="1"/>
              <a:t>manjši</a:t>
            </a:r>
            <a:r>
              <a:rPr lang="en-SI" dirty="0"/>
              <a:t> </a:t>
            </a:r>
            <a:r>
              <a:rPr lang="en-SI" dirty="0" err="1"/>
              <a:t>krog</a:t>
            </a:r>
            <a:r>
              <a:rPr lang="en-SI" dirty="0"/>
              <a:t> </a:t>
            </a:r>
            <a:r>
              <a:rPr lang="en-SI" dirty="0" err="1"/>
              <a:t>sodelavcev</a:t>
            </a:r>
            <a:r>
              <a:rPr lang="en-SI" dirty="0"/>
              <a:t>, </a:t>
            </a:r>
            <a:r>
              <a:rPr lang="en-SI" dirty="0" err="1"/>
              <a:t>transkriptor</a:t>
            </a:r>
            <a:r>
              <a:rPr lang="en-SI" dirty="0"/>
              <a:t> Tomaž Potočnik, </a:t>
            </a:r>
            <a:r>
              <a:rPr lang="en-SI" dirty="0" err="1"/>
              <a:t>sredstva</a:t>
            </a:r>
            <a:r>
              <a:rPr lang="en-SI" dirty="0"/>
              <a:t> MK RS in CLARIN.SI</a:t>
            </a:r>
            <a:endParaRPr lang="sl-SI" dirty="0"/>
          </a:p>
          <a:p>
            <a:r>
              <a:rPr lang="en-SI" b="1" dirty="0" err="1"/>
              <a:t>Kdaj</a:t>
            </a:r>
            <a:r>
              <a:rPr lang="sl-SI" b="1" dirty="0"/>
              <a:t>: </a:t>
            </a:r>
            <a:r>
              <a:rPr lang="sl-SI" dirty="0"/>
              <a:t>20</a:t>
            </a:r>
            <a:r>
              <a:rPr lang="en-SI" dirty="0"/>
              <a:t>16</a:t>
            </a:r>
            <a:r>
              <a:rPr lang="sl-SI" dirty="0"/>
              <a:t> in 201</a:t>
            </a:r>
            <a:r>
              <a:rPr lang="en-SI" dirty="0"/>
              <a:t>9</a:t>
            </a:r>
          </a:p>
          <a:p>
            <a:r>
              <a:rPr lang="en-SI" b="1" dirty="0" err="1"/>
              <a:t>Ovire</a:t>
            </a:r>
            <a:r>
              <a:rPr lang="en-SI" b="1" dirty="0"/>
              <a:t>: </a:t>
            </a:r>
            <a:r>
              <a:rPr lang="en-SI" dirty="0"/>
              <a:t>(pre)</a:t>
            </a:r>
            <a:r>
              <a:rPr lang="en-SI" dirty="0" err="1"/>
              <a:t>malo</a:t>
            </a:r>
            <a:r>
              <a:rPr lang="en-SI" dirty="0"/>
              <a:t> </a:t>
            </a:r>
            <a:r>
              <a:rPr lang="en-SI" dirty="0" err="1"/>
              <a:t>sredstev</a:t>
            </a:r>
            <a:endParaRPr lang="sl-SI" dirty="0"/>
          </a:p>
          <a:p>
            <a:r>
              <a:rPr lang="en-SI" b="1" dirty="0" err="1"/>
              <a:t>Podrobnosti</a:t>
            </a:r>
            <a:r>
              <a:rPr lang="sl-SI" b="1" dirty="0"/>
              <a:t>:</a:t>
            </a:r>
            <a:r>
              <a:rPr lang="en-SI" b="1" dirty="0"/>
              <a:t> </a:t>
            </a:r>
            <a:r>
              <a:rPr lang="en-SI" dirty="0" err="1"/>
              <a:t>iskanje</a:t>
            </a:r>
            <a:r>
              <a:rPr lang="en-SI" dirty="0"/>
              <a:t> </a:t>
            </a:r>
            <a:r>
              <a:rPr lang="en-SI" dirty="0" err="1"/>
              <a:t>razmerja</a:t>
            </a:r>
            <a:r>
              <a:rPr lang="en-SI" dirty="0"/>
              <a:t> med </a:t>
            </a:r>
            <a:r>
              <a:rPr lang="en-SI" dirty="0" err="1"/>
              <a:t>področji</a:t>
            </a:r>
            <a:r>
              <a:rPr lang="en-SI" dirty="0"/>
              <a:t> in </a:t>
            </a:r>
            <a:r>
              <a:rPr lang="en-SI" dirty="0" err="1"/>
              <a:t>govorci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613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451B8-E1E2-8155-3FDA-2BD2CB664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ARTUR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7D05E-E446-69BF-F673-E63BA53E23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I" b="1" dirty="0" err="1"/>
              <a:t>Cilj</a:t>
            </a:r>
            <a:r>
              <a:rPr lang="en-SI" b="1" dirty="0"/>
              <a:t>: </a:t>
            </a:r>
            <a:r>
              <a:rPr lang="en-SI" dirty="0" err="1"/>
              <a:t>govorna</a:t>
            </a:r>
            <a:r>
              <a:rPr lang="en-SI" dirty="0"/>
              <a:t> </a:t>
            </a:r>
            <a:r>
              <a:rPr lang="en-SI" dirty="0" err="1"/>
              <a:t>baza</a:t>
            </a:r>
            <a:r>
              <a:rPr lang="en-SI" dirty="0"/>
              <a:t> za ASR v </a:t>
            </a:r>
            <a:r>
              <a:rPr lang="en-SI" dirty="0" err="1"/>
              <a:t>obsegu</a:t>
            </a:r>
            <a:r>
              <a:rPr lang="en-SI" dirty="0"/>
              <a:t> 1000 </a:t>
            </a:r>
            <a:r>
              <a:rPr lang="en-SI" dirty="0" err="1"/>
              <a:t>ur</a:t>
            </a:r>
            <a:endParaRPr lang="en-SI" dirty="0"/>
          </a:p>
          <a:p>
            <a:r>
              <a:rPr lang="en-SI" b="1" dirty="0"/>
              <a:t>Motiv:</a:t>
            </a:r>
            <a:r>
              <a:rPr lang="en-SI" dirty="0"/>
              <a:t> </a:t>
            </a:r>
            <a:r>
              <a:rPr lang="en-SI" dirty="0" err="1"/>
              <a:t>omogočiti</a:t>
            </a:r>
            <a:r>
              <a:rPr lang="en-SI" dirty="0"/>
              <a:t> </a:t>
            </a:r>
            <a:r>
              <a:rPr lang="en-SI" dirty="0" err="1"/>
              <a:t>razvoj</a:t>
            </a:r>
            <a:r>
              <a:rPr lang="en-SI" dirty="0"/>
              <a:t> ASR za </a:t>
            </a:r>
            <a:r>
              <a:rPr lang="en-SI" dirty="0" err="1"/>
              <a:t>slovenščino</a:t>
            </a:r>
            <a:endParaRPr lang="en-SI" dirty="0"/>
          </a:p>
          <a:p>
            <a:r>
              <a:rPr lang="en-SI" b="1" dirty="0" err="1"/>
              <a:t>Kdo</a:t>
            </a:r>
            <a:r>
              <a:rPr lang="en-SI" b="1" dirty="0"/>
              <a:t>: </a:t>
            </a:r>
            <a:r>
              <a:rPr lang="en-SI" dirty="0"/>
              <a:t>RSDO, </a:t>
            </a:r>
            <a:r>
              <a:rPr lang="en-SI" dirty="0" err="1"/>
              <a:t>konzorcij</a:t>
            </a:r>
            <a:r>
              <a:rPr lang="en-SI" dirty="0"/>
              <a:t> </a:t>
            </a:r>
            <a:r>
              <a:rPr lang="en-SI" dirty="0" err="1"/>
              <a:t>vodi</a:t>
            </a:r>
            <a:r>
              <a:rPr lang="en-SI" dirty="0"/>
              <a:t> UL (</a:t>
            </a:r>
            <a:r>
              <a:rPr lang="sl-SI" dirty="0"/>
              <a:t>Ministrstvo za </a:t>
            </a:r>
            <a:r>
              <a:rPr lang="en-SI" dirty="0" err="1"/>
              <a:t>kulturo</a:t>
            </a:r>
            <a:r>
              <a:rPr lang="sl-SI" dirty="0"/>
              <a:t>, EU</a:t>
            </a:r>
            <a:r>
              <a:rPr lang="en-SI" dirty="0"/>
              <a:t>), 6 </a:t>
            </a:r>
            <a:r>
              <a:rPr lang="en-SI" dirty="0" err="1"/>
              <a:t>institucij</a:t>
            </a:r>
            <a:r>
              <a:rPr lang="en-SI" dirty="0"/>
              <a:t>, 3 </a:t>
            </a:r>
            <a:r>
              <a:rPr lang="en-SI" dirty="0" err="1"/>
              <a:t>zunanji</a:t>
            </a:r>
            <a:r>
              <a:rPr lang="en-SI" dirty="0"/>
              <a:t> </a:t>
            </a:r>
            <a:r>
              <a:rPr lang="en-SI" dirty="0" err="1"/>
              <a:t>izvajalci</a:t>
            </a:r>
            <a:r>
              <a:rPr lang="en-SI" dirty="0"/>
              <a:t>, </a:t>
            </a:r>
            <a:r>
              <a:rPr lang="en-SI" dirty="0" err="1"/>
              <a:t>številni</a:t>
            </a:r>
            <a:r>
              <a:rPr lang="en-SI" dirty="0"/>
              <a:t> </a:t>
            </a:r>
            <a:r>
              <a:rPr lang="en-SI" dirty="0" err="1"/>
              <a:t>študenti</a:t>
            </a:r>
            <a:r>
              <a:rPr lang="en-SI" dirty="0"/>
              <a:t>, </a:t>
            </a:r>
            <a:r>
              <a:rPr lang="en-SI" dirty="0" err="1"/>
              <a:t>več</a:t>
            </a:r>
            <a:r>
              <a:rPr lang="en-SI" dirty="0"/>
              <a:t> </a:t>
            </a:r>
            <a:r>
              <a:rPr lang="en-SI" dirty="0" err="1"/>
              <a:t>kot</a:t>
            </a:r>
            <a:r>
              <a:rPr lang="en-SI" dirty="0"/>
              <a:t> 20.000 </a:t>
            </a:r>
            <a:r>
              <a:rPr lang="en-SI" dirty="0" err="1"/>
              <a:t>ur</a:t>
            </a:r>
            <a:r>
              <a:rPr lang="en-SI" dirty="0"/>
              <a:t> dela</a:t>
            </a:r>
            <a:endParaRPr lang="sl-SI" dirty="0"/>
          </a:p>
          <a:p>
            <a:r>
              <a:rPr lang="en-SI" b="1" dirty="0" err="1"/>
              <a:t>Kdaj</a:t>
            </a:r>
            <a:r>
              <a:rPr lang="sl-SI" b="1" dirty="0"/>
              <a:t>: </a:t>
            </a:r>
            <a:r>
              <a:rPr lang="sl-SI" dirty="0"/>
              <a:t>20</a:t>
            </a:r>
            <a:r>
              <a:rPr lang="en-SI" dirty="0"/>
              <a:t>19</a:t>
            </a:r>
            <a:r>
              <a:rPr lang="sl-SI" dirty="0"/>
              <a:t> in 20</a:t>
            </a:r>
            <a:r>
              <a:rPr lang="en-SI" dirty="0"/>
              <a:t>21</a:t>
            </a:r>
          </a:p>
          <a:p>
            <a:r>
              <a:rPr lang="en-SI" b="1" dirty="0" err="1"/>
              <a:t>Ovire</a:t>
            </a:r>
            <a:r>
              <a:rPr lang="en-SI" b="1" dirty="0"/>
              <a:t>: </a:t>
            </a:r>
            <a:r>
              <a:rPr lang="en-SI" dirty="0"/>
              <a:t>(pre)</a:t>
            </a:r>
            <a:r>
              <a:rPr lang="en-SI" dirty="0" err="1"/>
              <a:t>malo</a:t>
            </a:r>
            <a:r>
              <a:rPr lang="en-SI" dirty="0"/>
              <a:t> </a:t>
            </a:r>
            <a:r>
              <a:rPr lang="en-SI" dirty="0" err="1"/>
              <a:t>sredstev</a:t>
            </a:r>
            <a:r>
              <a:rPr lang="en-SI" dirty="0"/>
              <a:t>, (pre)</a:t>
            </a:r>
            <a:r>
              <a:rPr lang="en-SI" dirty="0" err="1"/>
              <a:t>malo</a:t>
            </a:r>
            <a:r>
              <a:rPr lang="en-SI" dirty="0"/>
              <a:t> </a:t>
            </a:r>
            <a:r>
              <a:rPr lang="en-SI" dirty="0" err="1"/>
              <a:t>časa</a:t>
            </a:r>
            <a:r>
              <a:rPr lang="en-SI" dirty="0"/>
              <a:t>, COVID</a:t>
            </a:r>
            <a:endParaRPr lang="sl-SI" dirty="0"/>
          </a:p>
          <a:p>
            <a:r>
              <a:rPr lang="en-SI" b="1" dirty="0" err="1"/>
              <a:t>Podrobnosti</a:t>
            </a:r>
            <a:r>
              <a:rPr lang="sl-SI" b="1" dirty="0"/>
              <a:t>:</a:t>
            </a:r>
            <a:r>
              <a:rPr lang="en-SI" b="1" dirty="0"/>
              <a:t> </a:t>
            </a:r>
            <a:r>
              <a:rPr lang="en-SI" dirty="0" err="1"/>
              <a:t>omejeno</a:t>
            </a:r>
            <a:r>
              <a:rPr lang="en-SI" dirty="0"/>
              <a:t> </a:t>
            </a:r>
            <a:r>
              <a:rPr lang="en-SI" dirty="0" err="1"/>
              <a:t>sodelovanje</a:t>
            </a:r>
            <a:r>
              <a:rPr lang="en-SI" dirty="0"/>
              <a:t> </a:t>
            </a:r>
            <a:r>
              <a:rPr lang="en-SI" dirty="0" err="1"/>
              <a:t>medijev</a:t>
            </a:r>
            <a:r>
              <a:rPr lang="en-SI" dirty="0"/>
              <a:t>; </a:t>
            </a:r>
            <a:r>
              <a:rPr lang="en-SI" dirty="0" err="1"/>
              <a:t>neinteraktiven</a:t>
            </a:r>
            <a:r>
              <a:rPr lang="en-SI" dirty="0"/>
              <a:t>, </a:t>
            </a:r>
            <a:r>
              <a:rPr lang="en-SI" dirty="0" err="1"/>
              <a:t>monoliten</a:t>
            </a:r>
            <a:r>
              <a:rPr lang="en-SI" dirty="0"/>
              <a:t> </a:t>
            </a:r>
            <a:r>
              <a:rPr lang="en-SI" dirty="0" err="1"/>
              <a:t>zasebni</a:t>
            </a:r>
            <a:r>
              <a:rPr lang="en-SI" dirty="0"/>
              <a:t> </a:t>
            </a:r>
            <a:r>
              <a:rPr lang="en-SI" dirty="0" err="1"/>
              <a:t>govor</a:t>
            </a:r>
            <a:endParaRPr lang="sl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86220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8E0DB-607B-BFD6-1FF6-E7552C342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1CE73-EB71-6786-A2CC-8D315D849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/>
              <a:t>ROG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CEB5D-F2F0-ED40-63B6-013F27375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I" b="1" dirty="0" err="1"/>
              <a:t>Cilj</a:t>
            </a:r>
            <a:r>
              <a:rPr lang="en-SI" b="1" dirty="0"/>
              <a:t>: </a:t>
            </a:r>
            <a:r>
              <a:rPr lang="en-SI" dirty="0" err="1"/>
              <a:t>učni</a:t>
            </a:r>
            <a:r>
              <a:rPr lang="en-SI" dirty="0"/>
              <a:t> </a:t>
            </a:r>
            <a:r>
              <a:rPr lang="en-SI" dirty="0" err="1"/>
              <a:t>korpus</a:t>
            </a:r>
            <a:r>
              <a:rPr lang="en-SI" dirty="0"/>
              <a:t> </a:t>
            </a:r>
            <a:r>
              <a:rPr lang="en-SI" dirty="0" err="1"/>
              <a:t>govorjene</a:t>
            </a:r>
            <a:r>
              <a:rPr lang="en-SI" dirty="0"/>
              <a:t> </a:t>
            </a:r>
            <a:r>
              <a:rPr lang="en-SI" dirty="0" err="1"/>
              <a:t>slovenščine</a:t>
            </a:r>
            <a:r>
              <a:rPr lang="en-SI" dirty="0"/>
              <a:t> 40.000 </a:t>
            </a:r>
            <a:r>
              <a:rPr lang="en-SI" dirty="0" err="1"/>
              <a:t>besed</a:t>
            </a:r>
            <a:endParaRPr lang="en-SI" dirty="0"/>
          </a:p>
          <a:p>
            <a:r>
              <a:rPr lang="en-SI" b="1" dirty="0"/>
              <a:t>Motiv:</a:t>
            </a:r>
            <a:r>
              <a:rPr lang="en-SI" dirty="0"/>
              <a:t> </a:t>
            </a:r>
            <a:r>
              <a:rPr lang="en-SI" dirty="0" err="1"/>
              <a:t>kvalitativne</a:t>
            </a:r>
            <a:r>
              <a:rPr lang="en-SI" dirty="0"/>
              <a:t> </a:t>
            </a:r>
            <a:r>
              <a:rPr lang="en-SI" dirty="0" err="1"/>
              <a:t>raziskave</a:t>
            </a:r>
            <a:r>
              <a:rPr lang="en-SI" dirty="0"/>
              <a:t> </a:t>
            </a:r>
            <a:r>
              <a:rPr lang="en-SI" dirty="0" err="1"/>
              <a:t>govora</a:t>
            </a:r>
            <a:r>
              <a:rPr lang="en-SI" dirty="0"/>
              <a:t> in </a:t>
            </a:r>
            <a:r>
              <a:rPr lang="en-SI" dirty="0" err="1"/>
              <a:t>razvoj</a:t>
            </a:r>
            <a:r>
              <a:rPr lang="en-SI" dirty="0"/>
              <a:t> </a:t>
            </a:r>
            <a:r>
              <a:rPr lang="en-SI" dirty="0" err="1"/>
              <a:t>orodij</a:t>
            </a:r>
            <a:r>
              <a:rPr lang="en-SI" dirty="0"/>
              <a:t> za </a:t>
            </a:r>
            <a:r>
              <a:rPr lang="en-SI" dirty="0" err="1"/>
              <a:t>govor</a:t>
            </a:r>
            <a:endParaRPr lang="en-SI" dirty="0"/>
          </a:p>
          <a:p>
            <a:r>
              <a:rPr lang="en-SI" b="1" dirty="0" err="1"/>
              <a:t>Kdo</a:t>
            </a:r>
            <a:r>
              <a:rPr lang="en-SI" b="1" dirty="0"/>
              <a:t>: </a:t>
            </a:r>
            <a:r>
              <a:rPr lang="en-SI" dirty="0"/>
              <a:t>MEZZANINE, </a:t>
            </a:r>
            <a:r>
              <a:rPr lang="en-SI" dirty="0" err="1"/>
              <a:t>konzorcij</a:t>
            </a:r>
            <a:r>
              <a:rPr lang="en-SI" dirty="0"/>
              <a:t> </a:t>
            </a:r>
            <a:r>
              <a:rPr lang="en-SI" dirty="0" err="1"/>
              <a:t>vodi</a:t>
            </a:r>
            <a:r>
              <a:rPr lang="en-SI" dirty="0"/>
              <a:t> UM (</a:t>
            </a:r>
            <a:r>
              <a:rPr lang="sl-SI" dirty="0"/>
              <a:t>A</a:t>
            </a:r>
            <a:r>
              <a:rPr lang="en-SI" dirty="0"/>
              <a:t>RIS), SPOT (Kaja </a:t>
            </a:r>
            <a:r>
              <a:rPr lang="en-SI" dirty="0" err="1"/>
              <a:t>Dobrovoljc</a:t>
            </a:r>
            <a:r>
              <a:rPr lang="en-SI" dirty="0"/>
              <a:t>), IJS in UM FERI</a:t>
            </a:r>
            <a:endParaRPr lang="sl-SI" dirty="0"/>
          </a:p>
          <a:p>
            <a:r>
              <a:rPr lang="en-SI" b="1" dirty="0" err="1"/>
              <a:t>Kdaj</a:t>
            </a:r>
            <a:r>
              <a:rPr lang="sl-SI" b="1" dirty="0"/>
              <a:t>: </a:t>
            </a:r>
            <a:r>
              <a:rPr lang="sl-SI" dirty="0"/>
              <a:t>20</a:t>
            </a:r>
            <a:r>
              <a:rPr lang="en-SI" dirty="0"/>
              <a:t>19</a:t>
            </a:r>
            <a:r>
              <a:rPr lang="sl-SI" dirty="0"/>
              <a:t> in 20</a:t>
            </a:r>
            <a:r>
              <a:rPr lang="en-SI" dirty="0"/>
              <a:t>20</a:t>
            </a:r>
          </a:p>
          <a:p>
            <a:r>
              <a:rPr lang="en-SI" b="1" dirty="0" err="1"/>
              <a:t>Ovire</a:t>
            </a:r>
            <a:r>
              <a:rPr lang="en-SI" b="1" dirty="0"/>
              <a:t>: </a:t>
            </a:r>
            <a:r>
              <a:rPr lang="en-SI" dirty="0" err="1"/>
              <a:t>hkratno</a:t>
            </a:r>
            <a:r>
              <a:rPr lang="en-SI" dirty="0"/>
              <a:t> </a:t>
            </a:r>
            <a:r>
              <a:rPr lang="en-SI" dirty="0" err="1"/>
              <a:t>označevanje</a:t>
            </a:r>
            <a:r>
              <a:rPr lang="en-SI" dirty="0"/>
              <a:t> </a:t>
            </a:r>
            <a:r>
              <a:rPr lang="en-SI" dirty="0" err="1"/>
              <a:t>na</a:t>
            </a:r>
            <a:r>
              <a:rPr lang="en-SI" dirty="0"/>
              <a:t> 4 </a:t>
            </a:r>
            <a:r>
              <a:rPr lang="en-SI" dirty="0" err="1"/>
              <a:t>različnih</a:t>
            </a:r>
            <a:r>
              <a:rPr lang="en-SI" dirty="0"/>
              <a:t> </a:t>
            </a:r>
            <a:r>
              <a:rPr lang="en-SI" dirty="0" err="1"/>
              <a:t>koncih</a:t>
            </a:r>
            <a:endParaRPr lang="sl-SI" dirty="0"/>
          </a:p>
          <a:p>
            <a:r>
              <a:rPr lang="en-SI" b="1" dirty="0" err="1"/>
              <a:t>Podrobnosti</a:t>
            </a:r>
            <a:r>
              <a:rPr lang="sl-SI" b="1" dirty="0"/>
              <a:t>:</a:t>
            </a:r>
            <a:r>
              <a:rPr lang="en-SI" b="1" dirty="0"/>
              <a:t> </a:t>
            </a:r>
            <a:r>
              <a:rPr lang="en-SI" dirty="0" err="1"/>
              <a:t>osredotočenost</a:t>
            </a:r>
            <a:r>
              <a:rPr lang="en-SI" dirty="0"/>
              <a:t> </a:t>
            </a:r>
            <a:r>
              <a:rPr lang="en-SI" dirty="0" err="1"/>
              <a:t>na</a:t>
            </a:r>
            <a:r>
              <a:rPr lang="en-SI" dirty="0"/>
              <a:t> </a:t>
            </a:r>
            <a:r>
              <a:rPr lang="en-SI" dirty="0" err="1"/>
              <a:t>kvalitetne</a:t>
            </a:r>
            <a:r>
              <a:rPr lang="en-SI" dirty="0"/>
              <a:t> </a:t>
            </a:r>
            <a:r>
              <a:rPr lang="en-SI" dirty="0" err="1"/>
              <a:t>avdio</a:t>
            </a:r>
            <a:r>
              <a:rPr lang="en-SI" dirty="0"/>
              <a:t> </a:t>
            </a:r>
            <a:r>
              <a:rPr lang="en-SI" dirty="0" err="1"/>
              <a:t>posnetke</a:t>
            </a:r>
            <a:r>
              <a:rPr lang="en-SI" dirty="0"/>
              <a:t> z </a:t>
            </a:r>
            <a:r>
              <a:rPr lang="en-SI" dirty="0" err="1"/>
              <a:t>možnostjo</a:t>
            </a:r>
            <a:r>
              <a:rPr lang="en-SI" dirty="0"/>
              <a:t> </a:t>
            </a:r>
            <a:r>
              <a:rPr lang="en-SI" dirty="0" err="1"/>
              <a:t>neomejene</a:t>
            </a:r>
            <a:r>
              <a:rPr lang="en-SI" dirty="0"/>
              <a:t> </a:t>
            </a:r>
            <a:r>
              <a:rPr lang="en-SI" dirty="0" err="1"/>
              <a:t>distribucije</a:t>
            </a:r>
            <a:endParaRPr lang="sl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40263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084674-BF05-7FCA-2B43-7B86679EE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F1E9BD3-6D1C-9312-B478-4D5F68083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A71188-9C5D-9A1E-CEE2-52EE7833F0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0D3102-906F-ECFB-CDD3-1E2729EBFD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09A9900-2DF9-70D0-2717-D41B7F6C38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7C89AEE-C866-0566-83BB-ABBE793ADF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D97DF87-8B95-6EBA-D33B-C3C69F57D8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60122EA-036D-C532-D903-4D1109A8A2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9FCD108-8C85-2E2C-C6AF-2E71AC0B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 err="1">
                <a:solidFill>
                  <a:schemeClr val="tx2"/>
                </a:solidFill>
              </a:rPr>
              <a:t>Težavne</a:t>
            </a:r>
            <a:r>
              <a:rPr lang="en-SI" sz="3600" dirty="0">
                <a:solidFill>
                  <a:schemeClr val="tx2"/>
                </a:solidFill>
              </a:rPr>
              <a:t> </a:t>
            </a:r>
            <a:r>
              <a:rPr lang="en-SI" sz="3600" dirty="0" err="1">
                <a:solidFill>
                  <a:schemeClr val="tx2"/>
                </a:solidFill>
              </a:rPr>
              <a:t>odločitve</a:t>
            </a:r>
            <a:endParaRPr lang="en-SI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AF81F-E632-0B3C-61C2-00AD9D1F8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SI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EF97262-D44F-DAD3-7F99-A05D15A9DD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3A24EB1-454F-033A-C8E9-7630AB67F0F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B0B126C-0DA5-AC6E-942E-F03CCF12E08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D8AF113-33D7-2D97-216D-78686CF3C1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3E92AAD-A6B9-545E-C5D6-BDF8FE20BE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362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281BE-5833-79C9-B6BC-989FAAA4C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Regionalni</a:t>
            </a:r>
            <a:r>
              <a:rPr lang="en-SI" dirty="0"/>
              <a:t>/</a:t>
            </a:r>
            <a:r>
              <a:rPr lang="en-SI" dirty="0" err="1"/>
              <a:t>narečni</a:t>
            </a:r>
            <a:r>
              <a:rPr lang="en-SI" dirty="0"/>
              <a:t> </a:t>
            </a:r>
            <a:r>
              <a:rPr lang="en-SI" dirty="0" err="1"/>
              <a:t>vplivi</a:t>
            </a:r>
            <a:r>
              <a:rPr lang="en-SI" dirty="0"/>
              <a:t> </a:t>
            </a:r>
            <a:r>
              <a:rPr lang="en-SI" dirty="0" err="1"/>
              <a:t>na</a:t>
            </a:r>
            <a:r>
              <a:rPr lang="en-SI" dirty="0"/>
              <a:t> </a:t>
            </a:r>
            <a:r>
              <a:rPr lang="en-SI" dirty="0" err="1"/>
              <a:t>govor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B380E-F44E-A1B3-A4DC-7AEBA5386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SI" b="1" dirty="0"/>
              <a:t>GOS 1: </a:t>
            </a:r>
            <a:r>
              <a:rPr lang="en-SI" dirty="0" err="1"/>
              <a:t>registrske</a:t>
            </a:r>
            <a:r>
              <a:rPr lang="en-SI" dirty="0"/>
              <a:t> </a:t>
            </a:r>
            <a:r>
              <a:rPr lang="en-SI" dirty="0" err="1"/>
              <a:t>označbe</a:t>
            </a:r>
            <a:r>
              <a:rPr lang="en-SI" dirty="0"/>
              <a:t>; </a:t>
            </a:r>
            <a:r>
              <a:rPr lang="en-SI" dirty="0" err="1"/>
              <a:t>kraj</a:t>
            </a:r>
            <a:r>
              <a:rPr lang="en-SI" dirty="0"/>
              <a:t> </a:t>
            </a:r>
            <a:r>
              <a:rPr lang="en-SI" dirty="0" err="1"/>
              <a:t>snemanja</a:t>
            </a:r>
            <a:endParaRPr lang="en-SI" dirty="0"/>
          </a:p>
          <a:p>
            <a:pPr lvl="1"/>
            <a:r>
              <a:rPr lang="en-SI" b="1" dirty="0"/>
              <a:t>GOS </a:t>
            </a:r>
            <a:r>
              <a:rPr lang="en-SI" b="1" dirty="0" err="1"/>
              <a:t>Videolectures</a:t>
            </a:r>
            <a:r>
              <a:rPr lang="en-SI" b="1" dirty="0"/>
              <a:t>: </a:t>
            </a:r>
            <a:r>
              <a:rPr lang="en-SI" dirty="0"/>
              <a:t>SV vs. JZ Slovenija</a:t>
            </a:r>
          </a:p>
          <a:p>
            <a:pPr lvl="1"/>
            <a:r>
              <a:rPr lang="en-SI" b="1" dirty="0"/>
              <a:t>ARTUR:</a:t>
            </a:r>
            <a:r>
              <a:rPr lang="en-SI" dirty="0"/>
              <a:t> </a:t>
            </a:r>
            <a:r>
              <a:rPr lang="en-SI" dirty="0" err="1"/>
              <a:t>občina</a:t>
            </a:r>
            <a:r>
              <a:rPr lang="en-SI" dirty="0"/>
              <a:t> </a:t>
            </a:r>
            <a:r>
              <a:rPr lang="en-SI" dirty="0" err="1"/>
              <a:t>bivanja</a:t>
            </a:r>
            <a:r>
              <a:rPr lang="en-SI" dirty="0"/>
              <a:t> v </a:t>
            </a:r>
            <a:r>
              <a:rPr lang="en-SI" dirty="0" err="1"/>
              <a:t>otroštvu</a:t>
            </a:r>
            <a:r>
              <a:rPr lang="en-SI" dirty="0"/>
              <a:t>; </a:t>
            </a:r>
            <a:r>
              <a:rPr lang="en-SI" dirty="0" err="1"/>
              <a:t>občina</a:t>
            </a:r>
            <a:r>
              <a:rPr lang="en-SI" dirty="0"/>
              <a:t> </a:t>
            </a:r>
            <a:r>
              <a:rPr lang="en-SI" dirty="0" err="1"/>
              <a:t>stalnega</a:t>
            </a:r>
            <a:r>
              <a:rPr lang="en-SI" dirty="0"/>
              <a:t> </a:t>
            </a:r>
            <a:r>
              <a:rPr lang="en-SI" dirty="0" err="1"/>
              <a:t>bivališča</a:t>
            </a:r>
            <a:r>
              <a:rPr lang="en-SI" dirty="0"/>
              <a:t>; </a:t>
            </a:r>
            <a:r>
              <a:rPr lang="en-SI" dirty="0" err="1"/>
              <a:t>statistična</a:t>
            </a:r>
            <a:r>
              <a:rPr lang="en-SI" dirty="0"/>
              <a:t> </a:t>
            </a:r>
            <a:r>
              <a:rPr lang="en-SI" dirty="0" err="1"/>
              <a:t>regija</a:t>
            </a:r>
            <a:endParaRPr lang="en-SI" dirty="0"/>
          </a:p>
          <a:p>
            <a:pPr lvl="1"/>
            <a:r>
              <a:rPr lang="en-SI" b="1" dirty="0"/>
              <a:t>GOS 2:</a:t>
            </a:r>
            <a:r>
              <a:rPr lang="en-SI" dirty="0"/>
              <a:t> </a:t>
            </a:r>
            <a:r>
              <a:rPr lang="en-SI" dirty="0" err="1"/>
              <a:t>statistična</a:t>
            </a:r>
            <a:r>
              <a:rPr lang="en-SI" dirty="0"/>
              <a:t> </a:t>
            </a:r>
            <a:r>
              <a:rPr lang="en-SI" dirty="0" err="1"/>
              <a:t>regija</a:t>
            </a:r>
            <a:r>
              <a:rPr lang="en-SI" dirty="0"/>
              <a:t>; </a:t>
            </a:r>
            <a:r>
              <a:rPr lang="en-SI" dirty="0" err="1"/>
              <a:t>kraj</a:t>
            </a:r>
            <a:r>
              <a:rPr lang="en-SI" dirty="0"/>
              <a:t> </a:t>
            </a:r>
            <a:r>
              <a:rPr lang="en-SI" dirty="0" err="1"/>
              <a:t>snemanja</a:t>
            </a:r>
            <a:endParaRPr lang="en-SI" dirty="0"/>
          </a:p>
          <a:p>
            <a:pPr lvl="1"/>
            <a:r>
              <a:rPr lang="en-SI" b="1" dirty="0" err="1"/>
              <a:t>Govorjena</a:t>
            </a:r>
            <a:r>
              <a:rPr lang="en-SI" b="1" dirty="0"/>
              <a:t> </a:t>
            </a:r>
            <a:r>
              <a:rPr lang="en-SI" b="1" dirty="0" err="1"/>
              <a:t>slovenščina</a:t>
            </a:r>
            <a:r>
              <a:rPr lang="en-SI" b="1" dirty="0"/>
              <a:t>:</a:t>
            </a:r>
            <a:r>
              <a:rPr lang="en-SI" dirty="0"/>
              <a:t> </a:t>
            </a:r>
            <a:r>
              <a:rPr lang="en-SI" dirty="0" err="1"/>
              <a:t>kraj</a:t>
            </a:r>
            <a:r>
              <a:rPr lang="en-SI" dirty="0"/>
              <a:t> </a:t>
            </a:r>
            <a:r>
              <a:rPr lang="en-SI" dirty="0" err="1"/>
              <a:t>bivanja</a:t>
            </a:r>
            <a:r>
              <a:rPr lang="en-SI" dirty="0"/>
              <a:t> v </a:t>
            </a:r>
            <a:r>
              <a:rPr lang="en-SI" dirty="0" err="1"/>
              <a:t>otroštvu</a:t>
            </a:r>
            <a:r>
              <a:rPr lang="en-SI" dirty="0"/>
              <a:t>, </a:t>
            </a:r>
            <a:r>
              <a:rPr lang="en-SI" dirty="0" err="1"/>
              <a:t>kraj</a:t>
            </a:r>
            <a:r>
              <a:rPr lang="en-SI" dirty="0"/>
              <a:t> </a:t>
            </a:r>
            <a:r>
              <a:rPr lang="en-SI" dirty="0" err="1"/>
              <a:t>sedanjega</a:t>
            </a:r>
            <a:r>
              <a:rPr lang="en-SI" dirty="0"/>
              <a:t> </a:t>
            </a:r>
            <a:r>
              <a:rPr lang="en-SI" dirty="0" err="1"/>
              <a:t>bivališča</a:t>
            </a:r>
            <a:r>
              <a:rPr lang="en-SI" dirty="0"/>
              <a:t>, </a:t>
            </a:r>
            <a:r>
              <a:rPr lang="en-SI" dirty="0" err="1"/>
              <a:t>dodaten</a:t>
            </a:r>
            <a:r>
              <a:rPr lang="en-SI" dirty="0"/>
              <a:t> </a:t>
            </a:r>
            <a:r>
              <a:rPr lang="en-SI" dirty="0" err="1"/>
              <a:t>kraj</a:t>
            </a:r>
            <a:r>
              <a:rPr lang="en-SI" dirty="0"/>
              <a:t>(</a:t>
            </a:r>
            <a:r>
              <a:rPr lang="en-SI" dirty="0" err="1"/>
              <a:t>i</a:t>
            </a:r>
            <a:r>
              <a:rPr lang="en-SI" dirty="0"/>
              <a:t>) </a:t>
            </a:r>
            <a:r>
              <a:rPr lang="en-SI" dirty="0" err="1"/>
              <a:t>stalnega</a:t>
            </a:r>
            <a:r>
              <a:rPr lang="en-SI" dirty="0"/>
              <a:t> </a:t>
            </a:r>
            <a:r>
              <a:rPr lang="en-SI" dirty="0" err="1"/>
              <a:t>bivališča</a:t>
            </a:r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62378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537AB-54DD-300C-539C-2C17C6A56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9BAC5-B51F-CC76-63EF-1D450CD8F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Segmentiranje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DEE2D-9AF7-751C-B54B-0C100236F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SI" b="1" dirty="0"/>
              <a:t>GOS 1:</a:t>
            </a:r>
            <a:r>
              <a:rPr lang="en-SI" dirty="0"/>
              <a:t> </a:t>
            </a:r>
            <a:r>
              <a:rPr lang="en-SI" dirty="0" err="1"/>
              <a:t>prozodično</a:t>
            </a:r>
            <a:r>
              <a:rPr lang="en-SI" dirty="0"/>
              <a:t>, </a:t>
            </a:r>
            <a:r>
              <a:rPr lang="en-SI" dirty="0" err="1"/>
              <a:t>semantično</a:t>
            </a:r>
            <a:r>
              <a:rPr lang="en-SI" dirty="0"/>
              <a:t> in </a:t>
            </a:r>
            <a:r>
              <a:rPr lang="en-SI" dirty="0" err="1"/>
              <a:t>skladenjsko</a:t>
            </a:r>
            <a:r>
              <a:rPr lang="en-SI" dirty="0"/>
              <a:t> </a:t>
            </a:r>
            <a:r>
              <a:rPr lang="en-SI" dirty="0" err="1"/>
              <a:t>zaključena</a:t>
            </a:r>
            <a:r>
              <a:rPr lang="en-SI" dirty="0"/>
              <a:t> </a:t>
            </a:r>
            <a:r>
              <a:rPr lang="en-SI" dirty="0" err="1"/>
              <a:t>enota</a:t>
            </a:r>
            <a:r>
              <a:rPr lang="en-SI" dirty="0"/>
              <a:t> </a:t>
            </a:r>
            <a:r>
              <a:rPr lang="en-SI" dirty="0" err="1"/>
              <a:t>govora</a:t>
            </a:r>
            <a:r>
              <a:rPr lang="en-SI" dirty="0"/>
              <a:t>; </a:t>
            </a:r>
            <a:r>
              <a:rPr lang="en-SI" dirty="0" err="1"/>
              <a:t>pri</a:t>
            </a:r>
            <a:r>
              <a:rPr lang="en-SI" dirty="0"/>
              <a:t> </a:t>
            </a:r>
            <a:r>
              <a:rPr lang="en-SI" dirty="0" err="1"/>
              <a:t>hkratnem</a:t>
            </a:r>
            <a:r>
              <a:rPr lang="en-SI" dirty="0"/>
              <a:t> </a:t>
            </a:r>
            <a:r>
              <a:rPr lang="en-SI" dirty="0" err="1"/>
              <a:t>govori</a:t>
            </a:r>
            <a:r>
              <a:rPr lang="en-SI" dirty="0"/>
              <a:t> </a:t>
            </a:r>
            <a:r>
              <a:rPr lang="en-SI" dirty="0" err="1"/>
              <a:t>ni</a:t>
            </a:r>
            <a:r>
              <a:rPr lang="en-SI" dirty="0"/>
              <a:t> </a:t>
            </a:r>
            <a:r>
              <a:rPr lang="en-SI" dirty="0" err="1"/>
              <a:t>natančno</a:t>
            </a:r>
            <a:r>
              <a:rPr lang="en-SI" dirty="0"/>
              <a:t> </a:t>
            </a:r>
            <a:r>
              <a:rPr lang="en-SI" dirty="0" err="1"/>
              <a:t>označeno</a:t>
            </a:r>
            <a:r>
              <a:rPr lang="en-SI" dirty="0"/>
              <a:t>, </a:t>
            </a:r>
            <a:r>
              <a:rPr lang="en-SI" dirty="0" err="1"/>
              <a:t>kateri</a:t>
            </a:r>
            <a:r>
              <a:rPr lang="en-SI" dirty="0"/>
              <a:t> deli </a:t>
            </a:r>
            <a:r>
              <a:rPr lang="en-SI" dirty="0" err="1"/>
              <a:t>govora</a:t>
            </a:r>
            <a:r>
              <a:rPr lang="en-SI" dirty="0"/>
              <a:t> so </a:t>
            </a:r>
            <a:r>
              <a:rPr lang="en-SI" dirty="0" err="1"/>
              <a:t>izgovorjeni</a:t>
            </a:r>
            <a:r>
              <a:rPr lang="en-SI" dirty="0"/>
              <a:t> </a:t>
            </a:r>
            <a:r>
              <a:rPr lang="en-SI" dirty="0" err="1"/>
              <a:t>hkrati</a:t>
            </a:r>
            <a:endParaRPr lang="en-SI" dirty="0"/>
          </a:p>
          <a:p>
            <a:pPr lvl="1"/>
            <a:r>
              <a:rPr lang="en-SI" b="1" dirty="0"/>
              <a:t>GOS </a:t>
            </a:r>
            <a:r>
              <a:rPr lang="en-SI" b="1" dirty="0" err="1"/>
              <a:t>Videolectures</a:t>
            </a:r>
            <a:r>
              <a:rPr lang="en-SI" b="1" dirty="0"/>
              <a:t>: </a:t>
            </a:r>
            <a:r>
              <a:rPr lang="en-SI" dirty="0" err="1"/>
              <a:t>enako</a:t>
            </a:r>
            <a:r>
              <a:rPr lang="en-SI" dirty="0"/>
              <a:t> (</a:t>
            </a:r>
            <a:r>
              <a:rPr lang="en-SI" dirty="0" err="1"/>
              <a:t>ni</a:t>
            </a:r>
            <a:r>
              <a:rPr lang="en-SI" dirty="0"/>
              <a:t> </a:t>
            </a:r>
            <a:r>
              <a:rPr lang="en-SI" dirty="0" err="1"/>
              <a:t>hkratnega</a:t>
            </a:r>
            <a:r>
              <a:rPr lang="en-SI" dirty="0"/>
              <a:t> </a:t>
            </a:r>
            <a:r>
              <a:rPr lang="en-SI" dirty="0" err="1"/>
              <a:t>govora</a:t>
            </a:r>
            <a:r>
              <a:rPr lang="en-SI" dirty="0"/>
              <a:t>)</a:t>
            </a:r>
          </a:p>
          <a:p>
            <a:pPr lvl="1"/>
            <a:r>
              <a:rPr lang="en-SI" b="1" dirty="0"/>
              <a:t>ARTUR: </a:t>
            </a:r>
            <a:r>
              <a:rPr lang="en-SI" dirty="0" err="1"/>
              <a:t>kratek</a:t>
            </a:r>
            <a:r>
              <a:rPr lang="en-SI" dirty="0"/>
              <a:t> </a:t>
            </a:r>
            <a:r>
              <a:rPr lang="en-SI" dirty="0" err="1"/>
              <a:t>premor</a:t>
            </a:r>
            <a:r>
              <a:rPr lang="en-SI" dirty="0"/>
              <a:t> </a:t>
            </a:r>
            <a:r>
              <a:rPr lang="en-US" b="0" i="0" u="none" strike="noStrike" baseline="0" dirty="0">
                <a:solidFill>
                  <a:srgbClr val="000000"/>
                </a:solidFill>
              </a:rPr>
              <a:t>k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ratek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premor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v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govoru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in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dolžina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segmenta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naj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ne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bo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več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kot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okoli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10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sekund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;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hkratni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govor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čim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bolj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točno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ločen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v </a:t>
            </a:r>
            <a:r>
              <a:rPr lang="en-SI" b="0" i="0" u="none" strike="noStrike" baseline="0" dirty="0" err="1">
                <a:solidFill>
                  <a:srgbClr val="000000"/>
                </a:solidFill>
              </a:rPr>
              <a:t>poseben</a:t>
            </a:r>
            <a:r>
              <a:rPr lang="en-SI" b="0" i="0" u="none" strike="noStrike" baseline="0" dirty="0">
                <a:solidFill>
                  <a:srgbClr val="000000"/>
                </a:solidFill>
              </a:rPr>
              <a:t> segment</a:t>
            </a:r>
            <a:endParaRPr lang="en-SI" dirty="0"/>
          </a:p>
          <a:p>
            <a:pPr lvl="1"/>
            <a:r>
              <a:rPr lang="en-SI" b="1" dirty="0"/>
              <a:t>GOS 2: </a:t>
            </a:r>
            <a:r>
              <a:rPr lang="en-SI" dirty="0" err="1"/>
              <a:t>ostala</a:t>
            </a:r>
            <a:r>
              <a:rPr lang="en-SI" dirty="0"/>
              <a:t> oba </a:t>
            </a:r>
            <a:r>
              <a:rPr lang="en-SI" dirty="0" err="1"/>
              <a:t>izvorna</a:t>
            </a:r>
            <a:r>
              <a:rPr lang="en-SI" dirty="0"/>
              <a:t> </a:t>
            </a:r>
            <a:r>
              <a:rPr lang="en-SI" dirty="0" err="1"/>
              <a:t>načina</a:t>
            </a:r>
            <a:r>
              <a:rPr lang="en-SI" dirty="0"/>
              <a:t> </a:t>
            </a:r>
            <a:r>
              <a:rPr lang="en-SI" dirty="0" err="1"/>
              <a:t>segmentacij</a:t>
            </a:r>
            <a:endParaRPr lang="en-SI" dirty="0"/>
          </a:p>
          <a:p>
            <a:pPr lvl="1"/>
            <a:r>
              <a:rPr lang="en-SI" b="1" dirty="0" err="1"/>
              <a:t>Govorjena</a:t>
            </a:r>
            <a:r>
              <a:rPr lang="en-SI" b="1" dirty="0"/>
              <a:t> </a:t>
            </a:r>
            <a:r>
              <a:rPr lang="en-SI" b="1" dirty="0" err="1"/>
              <a:t>slovenščina</a:t>
            </a:r>
            <a:r>
              <a:rPr lang="en-SI" b="1" dirty="0"/>
              <a:t>: </a:t>
            </a:r>
            <a:r>
              <a:rPr lang="en-US" b="0" i="0" dirty="0" err="1">
                <a:effectLst/>
              </a:rPr>
              <a:t>premor</a:t>
            </a:r>
            <a:r>
              <a:rPr lang="en-SI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vsaj</a:t>
            </a:r>
            <a:r>
              <a:rPr lang="en-US" b="0" i="0" dirty="0">
                <a:effectLst/>
              </a:rPr>
              <a:t> 0,2 </a:t>
            </a:r>
            <a:r>
              <a:rPr lang="en-US" b="0" i="0" dirty="0" err="1">
                <a:effectLst/>
              </a:rPr>
              <a:t>sekunde</a:t>
            </a:r>
            <a:r>
              <a:rPr lang="en-US" b="0" i="0" dirty="0">
                <a:effectLst/>
              </a:rPr>
              <a:t>, ki </a:t>
            </a:r>
            <a:r>
              <a:rPr lang="en-US" b="0" i="0" dirty="0" err="1">
                <a:effectLst/>
              </a:rPr>
              <a:t>sovpada</a:t>
            </a:r>
            <a:r>
              <a:rPr lang="en-US" b="0" i="0" dirty="0">
                <a:effectLst/>
              </a:rPr>
              <a:t> s </a:t>
            </a:r>
            <a:r>
              <a:rPr lang="en-US" b="0" i="0" dirty="0" err="1">
                <a:effectLst/>
              </a:rPr>
              <a:t>koncem</a:t>
            </a:r>
            <a:r>
              <a:rPr lang="en-US" b="0" i="0" dirty="0">
                <a:effectLst/>
              </a:rPr>
              <a:t> </a:t>
            </a:r>
            <a:r>
              <a:rPr lang="en-US" b="0" i="0" dirty="0" err="1">
                <a:effectLst/>
              </a:rPr>
              <a:t>stavka</a:t>
            </a:r>
            <a:r>
              <a:rPr lang="en-SI" b="0" i="0" dirty="0">
                <a:effectLst/>
              </a:rPr>
              <a:t>; </a:t>
            </a:r>
            <a:r>
              <a:rPr lang="en-SI" b="0" i="0" dirty="0" err="1">
                <a:effectLst/>
              </a:rPr>
              <a:t>izogibanje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prekratkim</a:t>
            </a:r>
            <a:r>
              <a:rPr lang="en-SI" b="0" i="0" dirty="0">
                <a:effectLst/>
              </a:rPr>
              <a:t> in </a:t>
            </a:r>
            <a:r>
              <a:rPr lang="en-SI" b="0" i="0" dirty="0" err="1">
                <a:effectLst/>
              </a:rPr>
              <a:t>predolgim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segmentom</a:t>
            </a:r>
            <a:r>
              <a:rPr lang="en-SI" b="0" i="0" dirty="0">
                <a:effectLst/>
              </a:rPr>
              <a:t>; </a:t>
            </a:r>
            <a:r>
              <a:rPr lang="en-SI" b="0" i="0" dirty="0" err="1">
                <a:effectLst/>
              </a:rPr>
              <a:t>hkratni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govor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čim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bolj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točno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ločen</a:t>
            </a:r>
            <a:r>
              <a:rPr lang="en-SI" b="0" i="0" dirty="0">
                <a:effectLst/>
              </a:rPr>
              <a:t> v </a:t>
            </a:r>
            <a:r>
              <a:rPr lang="en-SI" b="0" i="0" dirty="0" err="1">
                <a:effectLst/>
              </a:rPr>
              <a:t>poseben</a:t>
            </a:r>
            <a:r>
              <a:rPr lang="en-SI" b="0" i="0" dirty="0">
                <a:effectLst/>
              </a:rPr>
              <a:t> segment</a:t>
            </a:r>
            <a:endParaRPr lang="en-SI" dirty="0"/>
          </a:p>
          <a:p>
            <a:pPr lvl="1"/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964492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12417-4E9D-BC48-BA3A-0F85C91EF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B348-8CA0-541C-87D1-0BD880EF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Ločila</a:t>
            </a:r>
            <a:r>
              <a:rPr lang="en-SI" dirty="0"/>
              <a:t> in </a:t>
            </a:r>
            <a:r>
              <a:rPr lang="en-SI" dirty="0" err="1"/>
              <a:t>velike</a:t>
            </a:r>
            <a:r>
              <a:rPr lang="en-SI" dirty="0"/>
              <a:t> </a:t>
            </a:r>
            <a:r>
              <a:rPr lang="en-SI" dirty="0" err="1"/>
              <a:t>začetnice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AB075-38BE-0B0D-C5DF-053FB57BC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SI" b="1" dirty="0"/>
              <a:t>GOS 1:</a:t>
            </a:r>
            <a:r>
              <a:rPr lang="en-SI" dirty="0"/>
              <a:t> </a:t>
            </a:r>
            <a:r>
              <a:rPr lang="en-SI" dirty="0" err="1"/>
              <a:t>samo</a:t>
            </a:r>
            <a:r>
              <a:rPr lang="en-SI" dirty="0"/>
              <a:t> ?, ! in ...; </a:t>
            </a:r>
            <a:r>
              <a:rPr lang="en-SI" dirty="0" err="1"/>
              <a:t>samo</a:t>
            </a:r>
            <a:r>
              <a:rPr lang="en-SI" dirty="0"/>
              <a:t> </a:t>
            </a:r>
            <a:r>
              <a:rPr lang="en-SI" dirty="0" err="1"/>
              <a:t>lastna</a:t>
            </a:r>
            <a:r>
              <a:rPr lang="en-SI" dirty="0"/>
              <a:t> </a:t>
            </a:r>
            <a:r>
              <a:rPr lang="en-SI" dirty="0" err="1"/>
              <a:t>imena</a:t>
            </a:r>
            <a:endParaRPr lang="en-SI" dirty="0"/>
          </a:p>
          <a:p>
            <a:pPr lvl="1"/>
            <a:r>
              <a:rPr lang="en-SI" b="1" dirty="0"/>
              <a:t>GOS </a:t>
            </a:r>
            <a:r>
              <a:rPr lang="en-SI" b="1" dirty="0" err="1"/>
              <a:t>Videolectures</a:t>
            </a:r>
            <a:r>
              <a:rPr lang="en-SI" b="1" dirty="0"/>
              <a:t>: </a:t>
            </a:r>
            <a:r>
              <a:rPr lang="en-SI" dirty="0" err="1"/>
              <a:t>enako</a:t>
            </a:r>
            <a:endParaRPr lang="en-SI" dirty="0"/>
          </a:p>
          <a:p>
            <a:pPr lvl="1"/>
            <a:r>
              <a:rPr lang="en-SI" b="1" dirty="0"/>
              <a:t>ARTUR: </a:t>
            </a:r>
            <a:r>
              <a:rPr lang="en-SI" dirty="0" err="1"/>
              <a:t>ločila</a:t>
            </a:r>
            <a:r>
              <a:rPr lang="en-SI" dirty="0"/>
              <a:t> in </a:t>
            </a:r>
            <a:r>
              <a:rPr lang="en-SI" dirty="0" err="1"/>
              <a:t>velika</a:t>
            </a:r>
            <a:r>
              <a:rPr lang="en-SI" dirty="0"/>
              <a:t> </a:t>
            </a:r>
            <a:r>
              <a:rPr lang="en-SI" dirty="0" err="1"/>
              <a:t>začetnica</a:t>
            </a:r>
            <a:r>
              <a:rPr lang="en-SI" dirty="0"/>
              <a:t> po </a:t>
            </a:r>
            <a:r>
              <a:rPr lang="en-SI" dirty="0" err="1"/>
              <a:t>pravopisu</a:t>
            </a:r>
            <a:endParaRPr lang="en-SI" dirty="0"/>
          </a:p>
          <a:p>
            <a:pPr lvl="1"/>
            <a:r>
              <a:rPr lang="en-SI" b="1" dirty="0"/>
              <a:t>GOS 2: </a:t>
            </a:r>
            <a:r>
              <a:rPr lang="en-SI" dirty="0" err="1"/>
              <a:t>ločila</a:t>
            </a:r>
            <a:r>
              <a:rPr lang="en-SI" dirty="0"/>
              <a:t> po </a:t>
            </a:r>
            <a:r>
              <a:rPr lang="en-SI" dirty="0" err="1"/>
              <a:t>pravopisu</a:t>
            </a:r>
            <a:r>
              <a:rPr lang="en-SI" dirty="0"/>
              <a:t>, </a:t>
            </a:r>
            <a:r>
              <a:rPr lang="en-SI" dirty="0" err="1"/>
              <a:t>velika</a:t>
            </a:r>
            <a:r>
              <a:rPr lang="en-SI" dirty="0"/>
              <a:t> </a:t>
            </a:r>
            <a:r>
              <a:rPr lang="en-SI" dirty="0" err="1"/>
              <a:t>začetnica</a:t>
            </a:r>
            <a:r>
              <a:rPr lang="en-SI" dirty="0"/>
              <a:t> </a:t>
            </a:r>
            <a:r>
              <a:rPr lang="en-SI" dirty="0" err="1"/>
              <a:t>samo</a:t>
            </a:r>
            <a:r>
              <a:rPr lang="en-SI" dirty="0"/>
              <a:t> </a:t>
            </a:r>
            <a:r>
              <a:rPr lang="en-SI" dirty="0" err="1"/>
              <a:t>pri</a:t>
            </a:r>
            <a:r>
              <a:rPr lang="en-SI" dirty="0"/>
              <a:t> </a:t>
            </a:r>
            <a:r>
              <a:rPr lang="en-SI" dirty="0" err="1"/>
              <a:t>lastnih</a:t>
            </a:r>
            <a:r>
              <a:rPr lang="en-SI" dirty="0"/>
              <a:t> </a:t>
            </a:r>
            <a:r>
              <a:rPr lang="en-SI" dirty="0" err="1"/>
              <a:t>imenih</a:t>
            </a:r>
            <a:endParaRPr lang="en-SI" dirty="0"/>
          </a:p>
          <a:p>
            <a:pPr lvl="1"/>
            <a:r>
              <a:rPr lang="en-SI" b="1" dirty="0" err="1"/>
              <a:t>Govorjena</a:t>
            </a:r>
            <a:r>
              <a:rPr lang="en-SI" b="1" dirty="0"/>
              <a:t> </a:t>
            </a:r>
            <a:r>
              <a:rPr lang="en-SI" b="1" dirty="0" err="1"/>
              <a:t>slovenščina</a:t>
            </a:r>
            <a:r>
              <a:rPr lang="en-SI" b="1" dirty="0"/>
              <a:t>: </a:t>
            </a:r>
            <a:r>
              <a:rPr lang="en-US" b="0" i="0" dirty="0">
                <a:effectLst/>
              </a:rPr>
              <a:t>l</a:t>
            </a:r>
            <a:r>
              <a:rPr lang="en-SI" b="0" i="0" dirty="0" err="1">
                <a:effectLst/>
              </a:rPr>
              <a:t>očila</a:t>
            </a:r>
            <a:r>
              <a:rPr lang="en-SI" b="0" i="0" dirty="0">
                <a:effectLst/>
              </a:rPr>
              <a:t> in </a:t>
            </a:r>
            <a:r>
              <a:rPr lang="en-SI" b="0" i="0" dirty="0" err="1">
                <a:effectLst/>
              </a:rPr>
              <a:t>velika</a:t>
            </a:r>
            <a:r>
              <a:rPr lang="en-SI" b="0" i="0" dirty="0">
                <a:effectLst/>
              </a:rPr>
              <a:t> </a:t>
            </a:r>
            <a:r>
              <a:rPr lang="en-SI" b="0" i="0" dirty="0" err="1">
                <a:effectLst/>
              </a:rPr>
              <a:t>začetnica</a:t>
            </a:r>
            <a:r>
              <a:rPr lang="en-SI" b="0" i="0" dirty="0">
                <a:effectLst/>
              </a:rPr>
              <a:t> po </a:t>
            </a:r>
            <a:r>
              <a:rPr lang="en-SI" b="0" i="0" dirty="0" err="1">
                <a:effectLst/>
              </a:rPr>
              <a:t>pravopisu</a:t>
            </a:r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710836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08CA1-6AFA-0548-8E46-7BE4EF8B8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36F40-7909-2145-22A4-218B46019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Zapis</a:t>
            </a:r>
            <a:r>
              <a:rPr lang="en-SI" dirty="0"/>
              <a:t> </a:t>
            </a:r>
            <a:r>
              <a:rPr lang="en-SI" dirty="0" err="1"/>
              <a:t>polglasnika</a:t>
            </a:r>
            <a:r>
              <a:rPr lang="en-SI" dirty="0"/>
              <a:t> v </a:t>
            </a:r>
            <a:r>
              <a:rPr lang="en-SI" dirty="0" err="1"/>
              <a:t>pogovornem</a:t>
            </a:r>
            <a:r>
              <a:rPr lang="en-SI" dirty="0"/>
              <a:t> </a:t>
            </a:r>
            <a:r>
              <a:rPr lang="en-SI" dirty="0" err="1"/>
              <a:t>zapisu</a:t>
            </a:r>
            <a:endParaRPr lang="en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3770A-4760-4B3B-D434-D1FADA307D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SI" b="1" dirty="0"/>
              <a:t>GOS 1:</a:t>
            </a:r>
            <a:r>
              <a:rPr lang="en-SI" dirty="0"/>
              <a:t> </a:t>
            </a:r>
            <a:r>
              <a:rPr lang="en-SI" dirty="0" err="1"/>
              <a:t>ni</a:t>
            </a:r>
            <a:r>
              <a:rPr lang="en-SI" dirty="0"/>
              <a:t> </a:t>
            </a:r>
            <a:r>
              <a:rPr lang="en-SI" dirty="0" err="1"/>
              <a:t>zapisan</a:t>
            </a:r>
            <a:r>
              <a:rPr lang="en-SI" dirty="0"/>
              <a:t> (pr, </a:t>
            </a:r>
            <a:r>
              <a:rPr lang="en-SI" dirty="0" err="1"/>
              <a:t>nč</a:t>
            </a:r>
            <a:r>
              <a:rPr lang="en-SI" dirty="0"/>
              <a:t>, </a:t>
            </a:r>
            <a:r>
              <a:rPr lang="en-SI" dirty="0" err="1"/>
              <a:t>mislm</a:t>
            </a:r>
            <a:r>
              <a:rPr lang="en-SI" dirty="0"/>
              <a:t>) </a:t>
            </a:r>
            <a:r>
              <a:rPr lang="en-SI" dirty="0" err="1"/>
              <a:t>ali</a:t>
            </a:r>
            <a:r>
              <a:rPr lang="en-SI" dirty="0"/>
              <a:t> z e (</a:t>
            </a:r>
            <a:r>
              <a:rPr lang="en-SI" dirty="0" err="1"/>
              <a:t>kešni</a:t>
            </a:r>
            <a:r>
              <a:rPr lang="en-SI" dirty="0"/>
              <a:t>, </a:t>
            </a:r>
            <a:r>
              <a:rPr lang="en-SI" dirty="0" err="1"/>
              <a:t>teti</a:t>
            </a:r>
            <a:r>
              <a:rPr lang="en-SI" dirty="0"/>
              <a:t>)</a:t>
            </a:r>
          </a:p>
          <a:p>
            <a:pPr lvl="1"/>
            <a:r>
              <a:rPr lang="en-SI" b="1" dirty="0"/>
              <a:t>GOS </a:t>
            </a:r>
            <a:r>
              <a:rPr lang="en-SI" b="1" dirty="0" err="1"/>
              <a:t>Videolectures</a:t>
            </a:r>
            <a:r>
              <a:rPr lang="en-SI" b="1" dirty="0"/>
              <a:t>: </a:t>
            </a:r>
            <a:r>
              <a:rPr lang="en-SI" dirty="0" err="1"/>
              <a:t>enako</a:t>
            </a:r>
            <a:endParaRPr lang="en-SI" dirty="0"/>
          </a:p>
          <a:p>
            <a:pPr lvl="1"/>
            <a:r>
              <a:rPr lang="en-SI" b="1" dirty="0"/>
              <a:t>ARTUR: </a:t>
            </a:r>
            <a:r>
              <a:rPr lang="en-SI" dirty="0" err="1"/>
              <a:t>vedno</a:t>
            </a:r>
            <a:r>
              <a:rPr lang="en-SI" dirty="0"/>
              <a:t> z @, </a:t>
            </a:r>
            <a:r>
              <a:rPr lang="en-SI" dirty="0" err="1"/>
              <a:t>tudi</a:t>
            </a:r>
            <a:r>
              <a:rPr lang="en-SI" dirty="0"/>
              <a:t> v </a:t>
            </a:r>
            <a:r>
              <a:rPr lang="en-SI" dirty="0" err="1"/>
              <a:t>zborni</a:t>
            </a:r>
            <a:r>
              <a:rPr lang="en-SI" dirty="0"/>
              <a:t> </a:t>
            </a:r>
            <a:r>
              <a:rPr lang="en-SI" dirty="0" err="1"/>
              <a:t>izreki</a:t>
            </a:r>
            <a:r>
              <a:rPr lang="en-SI" dirty="0"/>
              <a:t> (</a:t>
            </a:r>
            <a:r>
              <a:rPr lang="en-SI" dirty="0" err="1"/>
              <a:t>p@r</a:t>
            </a:r>
            <a:r>
              <a:rPr lang="en-SI" dirty="0"/>
              <a:t>, </a:t>
            </a:r>
            <a:r>
              <a:rPr lang="en-SI" dirty="0" err="1"/>
              <a:t>n@č</a:t>
            </a:r>
            <a:r>
              <a:rPr lang="en-SI" dirty="0"/>
              <a:t>, </a:t>
            </a:r>
            <a:r>
              <a:rPr lang="en-SI" dirty="0" err="1"/>
              <a:t>misl@m</a:t>
            </a:r>
            <a:r>
              <a:rPr lang="en-SI" dirty="0"/>
              <a:t>, </a:t>
            </a:r>
            <a:r>
              <a:rPr lang="en-SI" dirty="0" err="1"/>
              <a:t>k@šni</a:t>
            </a:r>
            <a:r>
              <a:rPr lang="en-SI" dirty="0"/>
              <a:t>, </a:t>
            </a:r>
            <a:r>
              <a:rPr lang="en-SI" dirty="0" err="1"/>
              <a:t>t@ti</a:t>
            </a:r>
            <a:r>
              <a:rPr lang="en-SI" dirty="0"/>
              <a:t>)</a:t>
            </a:r>
          </a:p>
          <a:p>
            <a:pPr lvl="1"/>
            <a:r>
              <a:rPr lang="en-SI" b="1" dirty="0"/>
              <a:t>GOS 2: </a:t>
            </a:r>
            <a:r>
              <a:rPr lang="en-SI" dirty="0" err="1"/>
              <a:t>kot</a:t>
            </a:r>
            <a:r>
              <a:rPr lang="en-SI" dirty="0"/>
              <a:t> v </a:t>
            </a:r>
            <a:r>
              <a:rPr lang="en-SI" dirty="0" err="1"/>
              <a:t>izvornih</a:t>
            </a:r>
            <a:r>
              <a:rPr lang="en-SI" dirty="0"/>
              <a:t> </a:t>
            </a:r>
            <a:r>
              <a:rPr lang="en-SI" dirty="0" err="1"/>
              <a:t>korpusih</a:t>
            </a:r>
            <a:r>
              <a:rPr lang="en-SI" dirty="0"/>
              <a:t>, @ -&gt; </a:t>
            </a:r>
            <a:r>
              <a:rPr lang="en-US" dirty="0"/>
              <a:t>ə</a:t>
            </a:r>
            <a:endParaRPr lang="en-SI" dirty="0"/>
          </a:p>
          <a:p>
            <a:pPr lvl="1"/>
            <a:r>
              <a:rPr lang="en-SI" b="1" dirty="0" err="1"/>
              <a:t>Govorjena</a:t>
            </a:r>
            <a:r>
              <a:rPr lang="en-SI" b="1" dirty="0"/>
              <a:t> </a:t>
            </a:r>
            <a:r>
              <a:rPr lang="en-SI" b="1" dirty="0" err="1"/>
              <a:t>slovenščina</a:t>
            </a:r>
            <a:r>
              <a:rPr lang="en-SI" b="1" dirty="0"/>
              <a:t>: </a:t>
            </a:r>
            <a:r>
              <a:rPr lang="en-SI" dirty="0"/>
              <a:t>v </a:t>
            </a:r>
            <a:r>
              <a:rPr lang="en-SI" dirty="0" err="1"/>
              <a:t>dvo</a:t>
            </a:r>
            <a:r>
              <a:rPr lang="en-SI" dirty="0"/>
              <a:t>- </a:t>
            </a:r>
            <a:r>
              <a:rPr lang="en-SI" dirty="0" err="1"/>
              <a:t>ali</a:t>
            </a:r>
            <a:r>
              <a:rPr lang="en-SI" dirty="0"/>
              <a:t> </a:t>
            </a:r>
            <a:r>
              <a:rPr lang="en-SI" dirty="0" err="1"/>
              <a:t>večzložnih</a:t>
            </a:r>
            <a:r>
              <a:rPr lang="en-SI" dirty="0"/>
              <a:t> </a:t>
            </a:r>
            <a:r>
              <a:rPr lang="en-SI" dirty="0" err="1"/>
              <a:t>besedah</a:t>
            </a:r>
            <a:r>
              <a:rPr lang="en-SI" dirty="0"/>
              <a:t> </a:t>
            </a:r>
            <a:r>
              <a:rPr lang="en-SI" dirty="0" err="1"/>
              <a:t>ali</a:t>
            </a:r>
            <a:r>
              <a:rPr lang="en-SI" dirty="0"/>
              <a:t> </a:t>
            </a:r>
            <a:r>
              <a:rPr lang="en-SI" dirty="0" err="1"/>
              <a:t>če</a:t>
            </a:r>
            <a:r>
              <a:rPr lang="en-SI" dirty="0"/>
              <a:t> bi </a:t>
            </a:r>
            <a:r>
              <a:rPr lang="en-SI" dirty="0" err="1"/>
              <a:t>bil</a:t>
            </a:r>
            <a:r>
              <a:rPr lang="en-SI" dirty="0"/>
              <a:t> </a:t>
            </a:r>
            <a:r>
              <a:rPr lang="en-SI" dirty="0" err="1"/>
              <a:t>zapis</a:t>
            </a:r>
            <a:r>
              <a:rPr lang="en-SI" dirty="0"/>
              <a:t> </a:t>
            </a:r>
            <a:r>
              <a:rPr lang="en-SI" dirty="0" err="1"/>
              <a:t>dvoumen</a:t>
            </a:r>
            <a:r>
              <a:rPr lang="en-SI" dirty="0"/>
              <a:t> z @; v </a:t>
            </a:r>
            <a:r>
              <a:rPr lang="en-SI" dirty="0" err="1"/>
              <a:t>enozložnih</a:t>
            </a:r>
            <a:r>
              <a:rPr lang="en-SI" dirty="0"/>
              <a:t> </a:t>
            </a:r>
            <a:r>
              <a:rPr lang="en-SI" dirty="0" err="1"/>
              <a:t>besedah</a:t>
            </a:r>
            <a:r>
              <a:rPr lang="en-SI" dirty="0"/>
              <a:t> in </a:t>
            </a:r>
            <a:r>
              <a:rPr lang="en-SI" dirty="0" err="1"/>
              <a:t>zborni</a:t>
            </a:r>
            <a:r>
              <a:rPr lang="en-SI" dirty="0"/>
              <a:t> </a:t>
            </a:r>
            <a:r>
              <a:rPr lang="en-SI" dirty="0" err="1"/>
              <a:t>izreki</a:t>
            </a:r>
            <a:r>
              <a:rPr lang="en-SI" dirty="0"/>
              <a:t> ne </a:t>
            </a:r>
            <a:r>
              <a:rPr lang="en-SI" dirty="0" err="1"/>
              <a:t>zapišemo</a:t>
            </a:r>
            <a:r>
              <a:rPr lang="en-SI" dirty="0"/>
              <a:t> </a:t>
            </a:r>
            <a:r>
              <a:rPr lang="en-SI" dirty="0" err="1"/>
              <a:t>ali</a:t>
            </a:r>
            <a:r>
              <a:rPr lang="en-SI" dirty="0"/>
              <a:t> z e (pr, </a:t>
            </a:r>
            <a:r>
              <a:rPr lang="en-SI" dirty="0" err="1"/>
              <a:t>nč</a:t>
            </a:r>
            <a:r>
              <a:rPr lang="en-SI" dirty="0"/>
              <a:t>, </a:t>
            </a:r>
            <a:r>
              <a:rPr lang="en-SI" dirty="0" err="1"/>
              <a:t>misl@m</a:t>
            </a:r>
            <a:r>
              <a:rPr lang="en-SI" dirty="0"/>
              <a:t>, </a:t>
            </a:r>
            <a:r>
              <a:rPr lang="en-SI" dirty="0" err="1"/>
              <a:t>k@šni</a:t>
            </a:r>
            <a:r>
              <a:rPr lang="en-SI" dirty="0"/>
              <a:t>, </a:t>
            </a:r>
            <a:r>
              <a:rPr lang="en-SI" dirty="0" err="1"/>
              <a:t>t@ti</a:t>
            </a:r>
            <a:r>
              <a:rPr lang="en-SI" dirty="0"/>
              <a:t>)</a:t>
            </a:r>
          </a:p>
          <a:p>
            <a:pPr lvl="1"/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544712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D5ACB-8813-4FFD-05DD-28C6C9B20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1E182-4E9D-CAAF-54CD-EC1E6C56C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Zapis</a:t>
            </a:r>
            <a:r>
              <a:rPr lang="en-SI" dirty="0"/>
              <a:t> </a:t>
            </a:r>
            <a:r>
              <a:rPr lang="en-SI" dirty="0" err="1"/>
              <a:t>dovustničnega</a:t>
            </a:r>
            <a:r>
              <a:rPr lang="en-SI" dirty="0"/>
              <a:t> 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38F03-316B-D8C9-0404-07528BA6F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SI" b="1" dirty="0"/>
              <a:t>GOS 1: </a:t>
            </a:r>
            <a:r>
              <a:rPr lang="en-SI" dirty="0"/>
              <a:t>v </a:t>
            </a:r>
            <a:r>
              <a:rPr lang="en-SI" dirty="0" err="1"/>
              <a:t>nestandardnem</a:t>
            </a:r>
            <a:r>
              <a:rPr lang="en-SI" dirty="0"/>
              <a:t> </a:t>
            </a:r>
            <a:r>
              <a:rPr lang="en-SI" dirty="0" err="1"/>
              <a:t>položaju</a:t>
            </a:r>
            <a:r>
              <a:rPr lang="en-SI" dirty="0"/>
              <a:t> z ‘v’ (prov, </a:t>
            </a:r>
            <a:r>
              <a:rPr lang="en-SI" dirty="0" err="1"/>
              <a:t>mav</a:t>
            </a:r>
            <a:r>
              <a:rPr lang="en-SI" dirty="0"/>
              <a:t>) </a:t>
            </a:r>
            <a:r>
              <a:rPr lang="en-SI" dirty="0" err="1"/>
              <a:t>ali</a:t>
            </a:r>
            <a:r>
              <a:rPr lang="en-SI" dirty="0"/>
              <a:t> ‘l’ (</a:t>
            </a:r>
            <a:r>
              <a:rPr lang="en-SI" dirty="0" err="1"/>
              <a:t>kosil</a:t>
            </a:r>
            <a:r>
              <a:rPr lang="en-SI" dirty="0"/>
              <a:t>, </a:t>
            </a:r>
            <a:r>
              <a:rPr lang="en-SI" dirty="0" err="1"/>
              <a:t>mel</a:t>
            </a:r>
            <a:r>
              <a:rPr lang="en-SI" dirty="0"/>
              <a:t>), </a:t>
            </a:r>
            <a:r>
              <a:rPr lang="en-SI" dirty="0" err="1"/>
              <a:t>ločimo</a:t>
            </a:r>
            <a:r>
              <a:rPr lang="en-SI" dirty="0"/>
              <a:t> od ‘u’ (</a:t>
            </a:r>
            <a:r>
              <a:rPr lang="en-SI" dirty="0" err="1"/>
              <a:t>pršu</a:t>
            </a:r>
            <a:r>
              <a:rPr lang="en-SI" dirty="0"/>
              <a:t>)</a:t>
            </a:r>
          </a:p>
          <a:p>
            <a:pPr lvl="1"/>
            <a:r>
              <a:rPr lang="en-SI" b="1" dirty="0"/>
              <a:t>GOS </a:t>
            </a:r>
            <a:r>
              <a:rPr lang="en-SI" b="1" dirty="0" err="1"/>
              <a:t>Videolectures</a:t>
            </a:r>
            <a:r>
              <a:rPr lang="en-SI" b="1" dirty="0"/>
              <a:t>: </a:t>
            </a:r>
            <a:r>
              <a:rPr lang="en-SI" dirty="0" err="1"/>
              <a:t>enako</a:t>
            </a:r>
            <a:endParaRPr lang="en-SI" dirty="0"/>
          </a:p>
          <a:p>
            <a:pPr lvl="1"/>
            <a:r>
              <a:rPr lang="en-SI" b="1" dirty="0"/>
              <a:t>ARTUR: </a:t>
            </a:r>
            <a:r>
              <a:rPr lang="en-SI" dirty="0" err="1"/>
              <a:t>enako</a:t>
            </a:r>
            <a:r>
              <a:rPr lang="en-SI" dirty="0"/>
              <a:t>; </a:t>
            </a:r>
            <a:r>
              <a:rPr lang="en-SI" dirty="0" err="1"/>
              <a:t>parlamentarni</a:t>
            </a:r>
            <a:r>
              <a:rPr lang="en-SI" dirty="0"/>
              <a:t> del </a:t>
            </a:r>
            <a:r>
              <a:rPr lang="en-SI" dirty="0" err="1"/>
              <a:t>vedno</a:t>
            </a:r>
            <a:r>
              <a:rPr lang="en-SI" dirty="0"/>
              <a:t> z ‘u’</a:t>
            </a:r>
          </a:p>
          <a:p>
            <a:pPr lvl="1"/>
            <a:r>
              <a:rPr lang="en-SI" b="1" dirty="0"/>
              <a:t>GOS 2: </a:t>
            </a:r>
            <a:r>
              <a:rPr lang="en-SI" dirty="0" err="1"/>
              <a:t>kot</a:t>
            </a:r>
            <a:r>
              <a:rPr lang="en-SI" dirty="0"/>
              <a:t> v </a:t>
            </a:r>
            <a:r>
              <a:rPr lang="en-SI" dirty="0" err="1"/>
              <a:t>izvornih</a:t>
            </a:r>
            <a:r>
              <a:rPr lang="en-SI" dirty="0"/>
              <a:t> </a:t>
            </a:r>
            <a:r>
              <a:rPr lang="en-SI" dirty="0" err="1"/>
              <a:t>korpusih</a:t>
            </a:r>
            <a:endParaRPr lang="en-SI" dirty="0"/>
          </a:p>
          <a:p>
            <a:pPr lvl="1"/>
            <a:r>
              <a:rPr lang="en-SI" b="1" dirty="0" err="1"/>
              <a:t>Govorjena</a:t>
            </a:r>
            <a:r>
              <a:rPr lang="en-SI" b="1" dirty="0"/>
              <a:t> </a:t>
            </a:r>
            <a:r>
              <a:rPr lang="en-SI" b="1" dirty="0" err="1"/>
              <a:t>slovenščina</a:t>
            </a:r>
            <a:r>
              <a:rPr lang="en-SI" b="1" dirty="0"/>
              <a:t>: </a:t>
            </a:r>
            <a:r>
              <a:rPr lang="en-SI" dirty="0"/>
              <a:t>v </a:t>
            </a:r>
            <a:r>
              <a:rPr lang="en-SI" dirty="0" err="1"/>
              <a:t>nestandardnem</a:t>
            </a:r>
            <a:r>
              <a:rPr lang="en-SI" dirty="0"/>
              <a:t> </a:t>
            </a:r>
            <a:r>
              <a:rPr lang="en-SI" dirty="0" err="1"/>
              <a:t>položaju</a:t>
            </a:r>
            <a:r>
              <a:rPr lang="en-SI" dirty="0"/>
              <a:t> z ‘v’ (prov, </a:t>
            </a:r>
            <a:r>
              <a:rPr lang="en-SI" dirty="0" err="1"/>
              <a:t>mav</a:t>
            </a:r>
            <a:r>
              <a:rPr lang="en-SI" dirty="0"/>
              <a:t>, </a:t>
            </a:r>
            <a:r>
              <a:rPr lang="en-SI" dirty="0" err="1"/>
              <a:t>kosiv</a:t>
            </a:r>
            <a:r>
              <a:rPr lang="en-SI" dirty="0"/>
              <a:t>, </a:t>
            </a:r>
            <a:r>
              <a:rPr lang="en-SI" dirty="0" err="1"/>
              <a:t>mev</a:t>
            </a:r>
            <a:r>
              <a:rPr lang="en-SI" dirty="0"/>
              <a:t>), </a:t>
            </a:r>
            <a:r>
              <a:rPr lang="en-SI" dirty="0" err="1"/>
              <a:t>ločimo</a:t>
            </a:r>
            <a:r>
              <a:rPr lang="en-SI" dirty="0"/>
              <a:t> od ‘u’ (</a:t>
            </a:r>
            <a:r>
              <a:rPr lang="en-SI" dirty="0" err="1"/>
              <a:t>pršu</a:t>
            </a:r>
            <a:r>
              <a:rPr lang="en-SI" dirty="0"/>
              <a:t>)</a:t>
            </a:r>
          </a:p>
          <a:p>
            <a:endParaRPr lang="en-SI" dirty="0"/>
          </a:p>
          <a:p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26437761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4F30EA-8702-B432-F865-37C4796D5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BD4A149-5AD6-3855-269C-BDD0B796C6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CF3087-0887-B73A-A30A-5F37681359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45A2D7-6A72-EB77-1410-19B9092F44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D79F391-6188-8B2D-D435-3A9069D62F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DFFB14-D2B9-4E26-B982-0398DB1F44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F086F0F-8165-C729-944C-2E722C7FF5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BF0A836-CC8A-11B9-0D7E-2FB53731873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C77EF1-023A-FD20-13A2-EEB0393A0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>
                <a:solidFill>
                  <a:schemeClr val="tx2"/>
                </a:solidFill>
              </a:rPr>
              <a:t>Kako </a:t>
            </a:r>
            <a:r>
              <a:rPr lang="en-SI" sz="3600" dirty="0" err="1">
                <a:solidFill>
                  <a:schemeClr val="tx2"/>
                </a:solidFill>
              </a:rPr>
              <a:t>naprej</a:t>
            </a:r>
            <a:endParaRPr lang="en-SI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52B82-4C78-F07B-0714-234A80FA9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SI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29DE44D-8BDB-6558-7212-9A871A17B5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3012E574-BCC1-C252-7E88-1D4C4BF008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7885BD50-61FB-62ED-F6DE-ACDD4B0638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5E817BC-FC21-8455-0467-7B9DDC535E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D3CFFA9-160D-8A08-3AFF-CE32AAD1F4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6884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43EF71-7FC7-ED7D-71BA-75BCD6F63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Vsebina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B1CC37E-7852-9B5C-498B-4FBA4EE4C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Zakaj so pomembni?</a:t>
            </a:r>
          </a:p>
          <a:p>
            <a:r>
              <a:rPr lang="sl-SI" dirty="0"/>
              <a:t>Katere imamo in kakšne so zgodbe njihovega nastajanja?</a:t>
            </a:r>
          </a:p>
          <a:p>
            <a:r>
              <a:rPr lang="sl-SI" dirty="0"/>
              <a:t>Katere odločitve so bile najbolj pomembne in kak pomen imajo za uporabnika?</a:t>
            </a:r>
          </a:p>
          <a:p>
            <a:r>
              <a:rPr lang="sl-SI" dirty="0"/>
              <a:t>Kako naprej</a:t>
            </a:r>
          </a:p>
        </p:txBody>
      </p:sp>
    </p:spTree>
    <p:extLst>
      <p:ext uri="{BB962C8B-B14F-4D97-AF65-F5344CB8AC3E}">
        <p14:creationId xmlns:p14="http://schemas.microsoft.com/office/powerpoint/2010/main" val="29352621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27AF5F-9A0E-42B7-A252-FD64C9885F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4BA9B7-6E1F-F7CC-A50B-15079726F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06443"/>
          </a:xfrm>
        </p:spPr>
        <p:txBody>
          <a:bodyPr>
            <a:normAutofit/>
          </a:bodyPr>
          <a:lstStyle/>
          <a:p>
            <a:r>
              <a:rPr lang="en-SI" sz="4000"/>
              <a:t>Govorjena slovenščina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68C01-9C05-85CF-95A6-14A599E8D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52774" cy="4303464"/>
          </a:xfrm>
        </p:spPr>
        <p:txBody>
          <a:bodyPr>
            <a:normAutofit/>
          </a:bodyPr>
          <a:lstStyle/>
          <a:p>
            <a:r>
              <a:rPr lang="en-SI" sz="2000"/>
              <a:t>Vsakdanja govorjena interakcija</a:t>
            </a:r>
          </a:p>
          <a:p>
            <a:pPr lvl="1"/>
            <a:r>
              <a:rPr lang="en-US" sz="2000"/>
              <a:t>N</a:t>
            </a:r>
            <a:r>
              <a:rPr lang="en-SI" sz="2000"/>
              <a:t>ajveč variabilnosti</a:t>
            </a:r>
          </a:p>
          <a:p>
            <a:pPr lvl="1"/>
            <a:r>
              <a:rPr lang="en-US" sz="2000"/>
              <a:t>N</a:t>
            </a:r>
            <a:r>
              <a:rPr lang="en-SI" sz="2000"/>
              <a:t>ajveč bogastva</a:t>
            </a:r>
          </a:p>
          <a:p>
            <a:pPr lvl="1"/>
            <a:r>
              <a:rPr lang="en-SI" sz="2000"/>
              <a:t>Najmanj poznamo</a:t>
            </a:r>
          </a:p>
        </p:txBody>
      </p:sp>
      <p:pic>
        <p:nvPicPr>
          <p:cNvPr id="4" name="Content Placeholder 4" descr="A screenshot of a computer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3CD8AADE-C2F5-D4CC-2D2A-8519648D2D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87" r="-2" b="-2"/>
          <a:stretch/>
        </p:blipFill>
        <p:spPr>
          <a:xfrm>
            <a:off x="5183500" y="1904282"/>
            <a:ext cx="6170299" cy="422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102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2BA833-265E-C039-9FA2-E35DD3E82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6E0542E-E7A5-27AE-7D22-F7555FABEC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E6A6147-8DED-C837-3F60-4E446B4E36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A9E405C-ACDD-9A6D-16D4-76DA821346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955C9E1-30A2-97E9-6D15-8F400F457A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16A39E-6A5F-15FD-9737-19C48112DF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E00CB2-5C00-3CC5-8989-1FF728A6B03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160CAC8-5EAD-8D2F-8009-A7D4EEF035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1931357-B611-A9A0-1AD4-F1186BE9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 err="1">
                <a:solidFill>
                  <a:schemeClr val="tx2"/>
                </a:solidFill>
              </a:rPr>
              <a:t>Zaključek</a:t>
            </a:r>
            <a:endParaRPr lang="en-SI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6D95B-5011-6525-7919-327EDBF97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6016200" cy="2430864"/>
          </a:xfrm>
        </p:spPr>
        <p:txBody>
          <a:bodyPr anchor="t">
            <a:normAutofit fontScale="77500" lnSpcReduction="20000"/>
          </a:bodyPr>
          <a:lstStyle/>
          <a:p>
            <a:r>
              <a:rPr lang="en-SI" sz="2000" dirty="0">
                <a:solidFill>
                  <a:schemeClr val="tx2"/>
                </a:solidFill>
              </a:rPr>
              <a:t>Brez </a:t>
            </a:r>
            <a:r>
              <a:rPr lang="en-SI" sz="2000" dirty="0" err="1">
                <a:solidFill>
                  <a:schemeClr val="tx2"/>
                </a:solidFill>
              </a:rPr>
              <a:t>govornih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korpusov</a:t>
            </a:r>
            <a:r>
              <a:rPr lang="en-SI" sz="2000" dirty="0">
                <a:solidFill>
                  <a:schemeClr val="tx2"/>
                </a:solidFill>
              </a:rPr>
              <a:t> ne </a:t>
            </a:r>
            <a:r>
              <a:rPr lang="en-SI" sz="2000" dirty="0" err="1">
                <a:solidFill>
                  <a:schemeClr val="tx2"/>
                </a:solidFill>
              </a:rPr>
              <a:t>moremo</a:t>
            </a:r>
            <a:r>
              <a:rPr lang="en-SI" sz="2000" dirty="0">
                <a:solidFill>
                  <a:schemeClr val="tx2"/>
                </a:solidFill>
              </a:rPr>
              <a:t> v </a:t>
            </a:r>
            <a:r>
              <a:rPr lang="en-SI" sz="2000" dirty="0" err="1">
                <a:solidFill>
                  <a:schemeClr val="tx2"/>
                </a:solidFill>
              </a:rPr>
              <a:t>celoti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spoznati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svojega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jezika</a:t>
            </a:r>
            <a:endParaRPr lang="en-SI" sz="2000" dirty="0">
              <a:solidFill>
                <a:schemeClr val="tx2"/>
              </a:solidFill>
            </a:endParaRPr>
          </a:p>
          <a:p>
            <a:r>
              <a:rPr lang="en-SI" sz="2000" dirty="0" err="1">
                <a:solidFill>
                  <a:schemeClr val="tx2"/>
                </a:solidFill>
              </a:rPr>
              <a:t>Referenčni</a:t>
            </a:r>
            <a:r>
              <a:rPr lang="en-SI" sz="2000" dirty="0">
                <a:solidFill>
                  <a:schemeClr val="tx2"/>
                </a:solidFill>
              </a:rPr>
              <a:t> GOS, za </a:t>
            </a:r>
            <a:r>
              <a:rPr lang="en-SI" sz="2000" dirty="0" err="1">
                <a:solidFill>
                  <a:schemeClr val="tx2"/>
                </a:solidFill>
              </a:rPr>
              <a:t>tehnologije</a:t>
            </a:r>
            <a:r>
              <a:rPr lang="en-SI" sz="2000" dirty="0">
                <a:solidFill>
                  <a:schemeClr val="tx2"/>
                </a:solidFill>
              </a:rPr>
              <a:t> ARTUR, </a:t>
            </a:r>
            <a:r>
              <a:rPr lang="en-SI" sz="2000" dirty="0" err="1">
                <a:solidFill>
                  <a:schemeClr val="tx2"/>
                </a:solidFill>
              </a:rPr>
              <a:t>učni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korpus</a:t>
            </a:r>
            <a:r>
              <a:rPr lang="en-SI" sz="2000" dirty="0">
                <a:solidFill>
                  <a:schemeClr val="tx2"/>
                </a:solidFill>
              </a:rPr>
              <a:t> ROG</a:t>
            </a:r>
          </a:p>
          <a:p>
            <a:r>
              <a:rPr lang="en-SI" sz="2000" dirty="0" err="1">
                <a:solidFill>
                  <a:schemeClr val="tx2"/>
                </a:solidFill>
              </a:rPr>
              <a:t>Več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posnetkov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vsakdanjega</a:t>
            </a:r>
            <a:r>
              <a:rPr lang="en-SI" sz="2000" dirty="0">
                <a:solidFill>
                  <a:schemeClr val="tx2"/>
                </a:solidFill>
              </a:rPr>
              <a:t> </a:t>
            </a:r>
            <a:r>
              <a:rPr lang="en-SI" sz="2000" dirty="0" err="1">
                <a:solidFill>
                  <a:schemeClr val="tx2"/>
                </a:solidFill>
              </a:rPr>
              <a:t>govora</a:t>
            </a:r>
            <a:r>
              <a:rPr lang="en-SI" sz="2000" dirty="0">
                <a:solidFill>
                  <a:schemeClr val="tx2"/>
                </a:solidFill>
              </a:rPr>
              <a:t> s </a:t>
            </a:r>
            <a:r>
              <a:rPr lang="en-SI" sz="2000" dirty="0" err="1">
                <a:solidFill>
                  <a:schemeClr val="tx2"/>
                </a:solidFill>
              </a:rPr>
              <a:t>terena</a:t>
            </a:r>
            <a:endParaRPr lang="en-SI" sz="2000" dirty="0">
              <a:solidFill>
                <a:schemeClr val="tx2"/>
              </a:solidFill>
            </a:endParaRPr>
          </a:p>
          <a:p>
            <a:endParaRPr lang="en-SI" sz="2000" dirty="0">
              <a:solidFill>
                <a:schemeClr val="tx2"/>
              </a:solidFill>
            </a:endParaRPr>
          </a:p>
          <a:p>
            <a:endParaRPr lang="en-SI" sz="2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SI" sz="2000" dirty="0">
                <a:solidFill>
                  <a:schemeClr val="tx2"/>
                </a:solidFill>
              </a:rPr>
              <a:t>Hvala za </a:t>
            </a:r>
            <a:r>
              <a:rPr lang="en-SI" sz="2000" dirty="0" err="1">
                <a:solidFill>
                  <a:schemeClr val="tx2"/>
                </a:solidFill>
              </a:rPr>
              <a:t>priložnost</a:t>
            </a:r>
            <a:r>
              <a:rPr lang="en-SI" sz="2000" dirty="0">
                <a:solidFill>
                  <a:schemeClr val="tx2"/>
                </a:solidFill>
              </a:rPr>
              <a:t> in </a:t>
            </a:r>
            <a:r>
              <a:rPr lang="en-SI" sz="2000" dirty="0" err="1">
                <a:solidFill>
                  <a:schemeClr val="tx2"/>
                </a:solidFill>
              </a:rPr>
              <a:t>pozornost</a:t>
            </a:r>
            <a:r>
              <a:rPr lang="en-SI" sz="2000">
                <a:solidFill>
                  <a:schemeClr val="tx2"/>
                </a:solidFill>
              </a:rPr>
              <a:t>!</a:t>
            </a:r>
          </a:p>
          <a:p>
            <a:pPr marL="0" indent="0" algn="ctr">
              <a:buNone/>
            </a:pPr>
            <a:endParaRPr lang="en-SI" sz="2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SI" sz="2000" dirty="0">
                <a:solidFill>
                  <a:schemeClr val="tx2"/>
                </a:solidFill>
              </a:rPr>
              <a:t>Hvala </a:t>
            </a:r>
            <a:r>
              <a:rPr lang="en-SI" sz="2000" dirty="0" err="1">
                <a:solidFill>
                  <a:schemeClr val="tx2"/>
                </a:solidFill>
              </a:rPr>
              <a:t>financerju</a:t>
            </a:r>
            <a:r>
              <a:rPr lang="en-SI" sz="2000" dirty="0">
                <a:solidFill>
                  <a:schemeClr val="tx2"/>
                </a:solidFill>
              </a:rPr>
              <a:t>, ARIS (J7-4642 - Mezzanine, GC-0002 – LLM4DH)!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EAE4D64-220A-6C2C-14FB-655E7A4EC7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2326814-8EDE-1482-9C63-8D138D99A4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0572F5F-F5EE-80A0-1132-9DBB406E066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D7DFE11-5807-2233-352A-5FD6FCC83F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7DCA43B-4881-09B1-5127-608CA26E2E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06397E5-9D94-C8D7-46AD-BB02B2413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 err="1">
                <a:solidFill>
                  <a:schemeClr val="tx2"/>
                </a:solidFill>
              </a:rPr>
              <a:t>Zakaj</a:t>
            </a:r>
            <a:r>
              <a:rPr lang="en-SI" sz="3600" dirty="0">
                <a:solidFill>
                  <a:schemeClr val="tx2"/>
                </a:solidFill>
              </a:rPr>
              <a:t> so </a:t>
            </a:r>
            <a:r>
              <a:rPr lang="en-SI" sz="3600" dirty="0" err="1">
                <a:solidFill>
                  <a:schemeClr val="tx2"/>
                </a:solidFill>
              </a:rPr>
              <a:t>pomembni</a:t>
            </a:r>
            <a:endParaRPr lang="en-SI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2D9CB-E4F6-667C-DD80-B7B0FFE2D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SI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1438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9F4B55-3BB9-E900-095E-3448D7901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Zakaj so govorni korpusi pomembni?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F510F82-FB60-7C17-C54E-D4E896DE9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573"/>
            <a:ext cx="9046029" cy="4918302"/>
          </a:xfrm>
        </p:spPr>
        <p:txBody>
          <a:bodyPr>
            <a:normAutofit lnSpcReduction="10000"/>
          </a:bodyPr>
          <a:lstStyle/>
          <a:p>
            <a:r>
              <a:rPr lang="sl-SI" b="0" i="0" dirty="0">
                <a:solidFill>
                  <a:srgbClr val="3F464B"/>
                </a:solidFill>
                <a:effectLst/>
                <a:latin typeface="Livvic" pitchFamily="2" charset="-18"/>
              </a:rPr>
              <a:t>Ali s tem, ko raziskujemo pretežno pisna besedila, izvemo tudi vse, kar je vredno vedeti, o govorjenem jeziku in govorjeni komunikaciji?</a:t>
            </a:r>
          </a:p>
          <a:p>
            <a:pPr lvl="1"/>
            <a:endParaRPr lang="sl-SI" dirty="0">
              <a:solidFill>
                <a:srgbClr val="3F464B"/>
              </a:solidFill>
              <a:latin typeface="Livvic" pitchFamily="2" charset="-18"/>
            </a:endParaRPr>
          </a:p>
          <a:p>
            <a:pPr lvl="1"/>
            <a:r>
              <a:rPr lang="sl-SI" dirty="0">
                <a:solidFill>
                  <a:srgbClr val="3F464B"/>
                </a:solidFill>
                <a:latin typeface="Livvic" pitchFamily="2" charset="-18"/>
              </a:rPr>
              <a:t>Kontekst situacije: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Lej</a:t>
            </a:r>
            <a:r>
              <a:rPr lang="it-IT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kaj</a:t>
            </a:r>
            <a:r>
              <a:rPr lang="it-IT" b="0" i="1" dirty="0">
                <a:solidFill>
                  <a:srgbClr val="4A86E8"/>
                </a:solidFill>
                <a:effectLst/>
                <a:latin typeface="Livvic" pitchFamily="2" charset="-18"/>
              </a:rPr>
              <a:t> si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naredu</a:t>
            </a:r>
            <a:r>
              <a:rPr lang="it-IT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še</a:t>
            </a:r>
            <a:r>
              <a:rPr lang="it-IT" b="0" i="1" dirty="0">
                <a:solidFill>
                  <a:srgbClr val="4A86E8"/>
                </a:solidFill>
                <a:effectLst/>
                <a:latin typeface="Livvic" pitchFamily="2" charset="-18"/>
              </a:rPr>
              <a:t>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  <a:hlinkClick r:id="rId2"/>
              </a:rPr>
              <a:t>umazov</a:t>
            </a:r>
            <a:r>
              <a:rPr lang="it-IT" b="0" i="1" dirty="0">
                <a:solidFill>
                  <a:srgbClr val="4A86E8"/>
                </a:solidFill>
                <a:effectLst/>
                <a:latin typeface="Livvic" pitchFamily="2" charset="-18"/>
              </a:rPr>
              <a:t> si se, </a:t>
            </a:r>
            <a:r>
              <a:rPr lang="it-IT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joj</a:t>
            </a:r>
            <a:r>
              <a:rPr lang="sl-SI" dirty="0">
                <a:solidFill>
                  <a:srgbClr val="3F464B"/>
                </a:solidFill>
                <a:latin typeface="Livvic" pitchFamily="2" charset="-18"/>
              </a:rPr>
              <a:t>.</a:t>
            </a:r>
          </a:p>
          <a:p>
            <a:pPr lvl="1"/>
            <a:endParaRPr lang="sl-SI" dirty="0">
              <a:solidFill>
                <a:srgbClr val="3F464B"/>
              </a:solidFill>
              <a:latin typeface="Livvic" pitchFamily="2" charset="-18"/>
            </a:endParaRPr>
          </a:p>
          <a:p>
            <a:pPr lvl="1"/>
            <a:r>
              <a:rPr lang="sl-SI" dirty="0">
                <a:solidFill>
                  <a:srgbClr val="3F464B"/>
                </a:solidFill>
                <a:latin typeface="Livvic" pitchFamily="2" charset="-18"/>
              </a:rPr>
              <a:t>Kako rečemo: </a:t>
            </a:r>
            <a:r>
              <a:rPr lang="sl-SI" i="1" dirty="0">
                <a:solidFill>
                  <a:schemeClr val="accent1"/>
                </a:solidFill>
                <a:latin typeface="Livvic" pitchFamily="2" charset="-18"/>
              </a:rPr>
              <a:t>Zaupaj mi. Ne bi ti lagal.</a:t>
            </a:r>
          </a:p>
          <a:p>
            <a:pPr lvl="1"/>
            <a:endParaRPr lang="sl-SI" dirty="0">
              <a:solidFill>
                <a:srgbClr val="3F464B"/>
              </a:solidFill>
              <a:latin typeface="Livvic" pitchFamily="2" charset="-18"/>
            </a:endParaRPr>
          </a:p>
          <a:p>
            <a:pPr lvl="1"/>
            <a:r>
              <a:rPr lang="sl-SI" dirty="0">
                <a:solidFill>
                  <a:srgbClr val="3F464B"/>
                </a:solidFill>
                <a:latin typeface="Livvic" pitchFamily="2" charset="-18"/>
              </a:rPr>
              <a:t>Variabilnost: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loh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lah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lahk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lohk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lehko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lahka,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ləhko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lahku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lohka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leko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lohku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lejko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uohk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lohko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lek,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uoh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lehku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ləh</a:t>
            </a:r>
            <a:endParaRPr lang="sl-SI" b="0" i="1" dirty="0">
              <a:solidFill>
                <a:srgbClr val="4A86E8"/>
              </a:solidFill>
              <a:effectLst/>
              <a:latin typeface="Livvic" pitchFamily="2" charset="-18"/>
            </a:endParaRPr>
          </a:p>
          <a:p>
            <a:pPr lvl="1"/>
            <a:endParaRPr lang="sl-SI" dirty="0"/>
          </a:p>
          <a:p>
            <a:pPr lvl="1"/>
            <a:r>
              <a:rPr lang="sl-SI" dirty="0"/>
              <a:t>Izrazi, besede: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bruda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čuba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dolta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fafljati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gorta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hantuh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nešče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spadniti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šeti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šamerli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včakati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se,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vsakši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žiher,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žmah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</a:t>
            </a:r>
            <a:r>
              <a:rPr lang="sl-SI" b="0" i="0" dirty="0">
                <a:solidFill>
                  <a:srgbClr val="3F464B"/>
                </a:solidFill>
                <a:effectLst/>
                <a:latin typeface="Livvic" pitchFamily="2" charset="-18"/>
              </a:rPr>
              <a:t> 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gor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naret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ven povedal,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dost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hiter</a:t>
            </a:r>
            <a:endParaRPr lang="sl-SI" dirty="0"/>
          </a:p>
          <a:p>
            <a:endParaRPr lang="sl-SI" dirty="0"/>
          </a:p>
        </p:txBody>
      </p:sp>
      <p:pic>
        <p:nvPicPr>
          <p:cNvPr id="2052" name="Picture 4" descr="FREE Cartoon Graphics / Pics / Gifs / Photographs">
            <a:extLst>
              <a:ext uri="{FF2B5EF4-FFF2-40B4-BE49-F238E27FC236}">
                <a16:creationId xmlns:a16="http://schemas.microsoft.com/office/drawing/2014/main" id="{CB4D5784-7955-2972-4876-920ECFEFD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523" y="2539433"/>
            <a:ext cx="1779134" cy="177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929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587C40-BD1B-16C2-FE9A-135C01633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ED4CC4-0A73-EF3A-E41C-086ACE64A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l-SI" b="0" dirty="0">
                <a:effectLst/>
                <a:latin typeface="Livvic" pitchFamily="2" charset="-18"/>
              </a:rPr>
              <a:t>Eliptičnost, skladnja…</a:t>
            </a:r>
          </a:p>
          <a:p>
            <a:pPr lvl="2"/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Prav pred kratkim je povedal, da je prišel do njega študent z argumentom, da je v enem od zadnjih letnikov, da mu manjka samo še ta izpit, in prosil za razumevanje, da ima kljub učenju težave z izpitom. </a:t>
            </a:r>
          </a:p>
          <a:p>
            <a:pPr lvl="2"/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Sam lih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lih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zanč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je reku, ne, je pršu en študent 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  <a:hlinkClick r:id="rId2"/>
              </a:rPr>
              <a:t>do nega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je reku: “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Lejte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jst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sem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zdle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v četrtem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al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petem letniki, sam tale izpit mi še manjka. Sej se učim, sam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zdle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…”</a:t>
            </a:r>
          </a:p>
          <a:p>
            <a:pPr lvl="1"/>
            <a:r>
              <a:rPr lang="sl-SI" b="0" dirty="0">
                <a:effectLst/>
                <a:latin typeface="Livvic" pitchFamily="2" charset="-18"/>
              </a:rPr>
              <a:t>Spontanost:</a:t>
            </a:r>
          </a:p>
          <a:p>
            <a:pPr lvl="2"/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no, tko da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kot sem reku, no, da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nikokr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jih ne obsojam,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ravn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zato, no, ker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pravm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, 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  <a:hlinkClick r:id="rId3"/>
              </a:rPr>
              <a:t>da da sem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  <a:hlinkClick r:id="rId3"/>
              </a:rPr>
              <a:t>mov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  <a:hlinkClick r:id="rId3"/>
              </a:rPr>
              <a:t> 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res milost, da mi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in vsakič k grem na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epp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me je groza,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zakva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še grem,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eee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a veš, dam </a:t>
            </a:r>
            <a:r>
              <a:rPr lang="sl-SI" b="0" i="1" dirty="0" err="1">
                <a:solidFill>
                  <a:srgbClr val="4A86E8"/>
                </a:solidFill>
                <a:effectLst/>
                <a:latin typeface="Livvic" pitchFamily="2" charset="-18"/>
              </a:rPr>
              <a:t>nabasu</a:t>
            </a:r>
            <a:r>
              <a:rPr lang="sl-SI" b="0" i="1" dirty="0">
                <a:solidFill>
                  <a:srgbClr val="4A86E8"/>
                </a:solidFill>
                <a:effectLst/>
                <a:latin typeface="Livvic" pitchFamily="2" charset="-18"/>
              </a:rPr>
              <a:t> na mino, a ne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/>
              <a:t>Kako dobro zares poznamo slovenščino?</a:t>
            </a:r>
          </a:p>
        </p:txBody>
      </p:sp>
    </p:spTree>
    <p:extLst>
      <p:ext uri="{BB962C8B-B14F-4D97-AF65-F5344CB8AC3E}">
        <p14:creationId xmlns:p14="http://schemas.microsoft.com/office/powerpoint/2010/main" val="866036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8FC665-85CA-AA82-CD5C-4CE8880266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10BF29-D0C5-AAB6-121B-AA6EE669F3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4AD49C-69BF-87A2-71C4-800DF62140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53A021-3685-8820-0C33-230A99B93D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8A31147-D582-E798-876C-723A9B009F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8CA4A72C-1A4E-D5D7-C6A1-376820394C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76576BC-E7A6-FBB7-29C4-93C9769B56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57307D5-8D04-AC28-F299-1F8BD7E9C2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B4CFCF-AFCF-EB97-BE74-0017F7150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>
                <a:solidFill>
                  <a:schemeClr val="tx2"/>
                </a:solidFill>
              </a:rPr>
              <a:t>Kateri so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5E0F-6BD3-8DA7-59EF-3BFD01529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SI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8A7217-0E52-D092-5B5C-9CCD08A2A8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62857C8-E0A4-FC54-981D-5FBBB5DA64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9BDCAC88-27B9-01E3-0104-92DCF937D9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51BC8D8-794B-F692-CDA5-BDCB182AB1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4BC2A1C-FF7D-89B8-1000-4F69E439E6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3027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30BC1B2-3CE6-A0EE-EA69-5D55A62C7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I" dirty="0" err="1"/>
              <a:t>Govorni</a:t>
            </a:r>
            <a:r>
              <a:rPr lang="en-SI" dirty="0"/>
              <a:t> </a:t>
            </a:r>
            <a:r>
              <a:rPr lang="en-SI" dirty="0" err="1"/>
              <a:t>korpusi</a:t>
            </a:r>
            <a:r>
              <a:rPr lang="en-SI" dirty="0"/>
              <a:t> za </a:t>
            </a:r>
            <a:r>
              <a:rPr lang="en-SI" dirty="0" err="1"/>
              <a:t>slovenščino</a:t>
            </a:r>
            <a:r>
              <a:rPr lang="en-SI" dirty="0"/>
              <a:t> v CLARIN.SI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CD7A91C-9B28-BE5F-E9BC-5C03B79FF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GOS 1</a:t>
            </a:r>
            <a:r>
              <a:rPr lang="sl-SI" dirty="0"/>
              <a:t> (referenčni, 1 mio. besed)</a:t>
            </a:r>
          </a:p>
          <a:p>
            <a:r>
              <a:rPr lang="sl-SI" dirty="0">
                <a:hlinkClick r:id="rId3"/>
              </a:rPr>
              <a:t>GOS </a:t>
            </a:r>
            <a:r>
              <a:rPr lang="sl-SI" dirty="0" err="1">
                <a:hlinkClick r:id="rId3"/>
              </a:rPr>
              <a:t>Videolectures</a:t>
            </a:r>
            <a:r>
              <a:rPr lang="sl-SI" dirty="0"/>
              <a:t> (predavanja, 179.000 besed)</a:t>
            </a:r>
          </a:p>
          <a:p>
            <a:r>
              <a:rPr lang="sl-SI" dirty="0">
                <a:hlinkClick r:id="rId4"/>
              </a:rPr>
              <a:t>ARTUR</a:t>
            </a:r>
            <a:r>
              <a:rPr lang="sl-SI" dirty="0"/>
              <a:t> (za ASR, 1.000 ur, od tega 884 z zapisi</a:t>
            </a:r>
            <a:r>
              <a:rPr lang="en-SI" dirty="0"/>
              <a:t>: </a:t>
            </a:r>
            <a:r>
              <a:rPr lang="en-SI" dirty="0" err="1"/>
              <a:t>javni</a:t>
            </a:r>
            <a:r>
              <a:rPr lang="en-SI" dirty="0"/>
              <a:t>, </a:t>
            </a:r>
            <a:r>
              <a:rPr lang="en-SI" dirty="0" err="1"/>
              <a:t>parlamentarni</a:t>
            </a:r>
            <a:r>
              <a:rPr lang="en-SI" dirty="0"/>
              <a:t>, </a:t>
            </a:r>
            <a:r>
              <a:rPr lang="en-SI" dirty="0" err="1"/>
              <a:t>zasebni</a:t>
            </a:r>
            <a:r>
              <a:rPr lang="en-SI" dirty="0"/>
              <a:t> in </a:t>
            </a:r>
            <a:r>
              <a:rPr lang="en-SI" dirty="0" err="1"/>
              <a:t>brani</a:t>
            </a:r>
            <a:r>
              <a:rPr lang="en-SI" dirty="0"/>
              <a:t> </a:t>
            </a:r>
            <a:r>
              <a:rPr lang="en-SI" dirty="0" err="1"/>
              <a:t>govor</a:t>
            </a:r>
            <a:r>
              <a:rPr lang="sl-SI" dirty="0"/>
              <a:t>)</a:t>
            </a:r>
          </a:p>
          <a:p>
            <a:r>
              <a:rPr lang="sl-SI" dirty="0">
                <a:hlinkClick r:id="rId3"/>
              </a:rPr>
              <a:t>Gos 2</a:t>
            </a:r>
            <a:r>
              <a:rPr lang="sl-SI" dirty="0"/>
              <a:t>, </a:t>
            </a:r>
            <a:r>
              <a:rPr lang="sl-SI" dirty="0">
                <a:hlinkClick r:id="rId5"/>
              </a:rPr>
              <a:t>posnetki </a:t>
            </a:r>
            <a:r>
              <a:rPr lang="sl-SI" dirty="0"/>
              <a:t>(referenčni, 2,4 mio. </a:t>
            </a:r>
            <a:r>
              <a:rPr lang="en-SI" dirty="0"/>
              <a:t>b</a:t>
            </a:r>
            <a:r>
              <a:rPr lang="sl-SI" dirty="0" err="1"/>
              <a:t>esed</a:t>
            </a:r>
            <a:r>
              <a:rPr lang="en-SI" dirty="0"/>
              <a:t>: </a:t>
            </a:r>
            <a:r>
              <a:rPr lang="en-SI" dirty="0" err="1"/>
              <a:t>združevanje</a:t>
            </a:r>
            <a:r>
              <a:rPr lang="en-SI" dirty="0"/>
              <a:t> GOS 1, GOS </a:t>
            </a:r>
            <a:r>
              <a:rPr lang="en-SI" dirty="0" err="1"/>
              <a:t>Videolectures</a:t>
            </a:r>
            <a:r>
              <a:rPr lang="en-SI" dirty="0"/>
              <a:t> in </a:t>
            </a:r>
            <a:r>
              <a:rPr lang="en-SI" dirty="0" err="1"/>
              <a:t>smiselni</a:t>
            </a:r>
            <a:r>
              <a:rPr lang="en-SI" dirty="0"/>
              <a:t> del ARTUR-</a:t>
            </a:r>
            <a:r>
              <a:rPr lang="en-SI" dirty="0" err="1"/>
              <a:t>ja</a:t>
            </a:r>
            <a:r>
              <a:rPr lang="sl-SI" dirty="0"/>
              <a:t>)</a:t>
            </a:r>
          </a:p>
          <a:p>
            <a:r>
              <a:rPr lang="sl-SI" dirty="0">
                <a:hlinkClick r:id="rId6"/>
              </a:rPr>
              <a:t>ROG</a:t>
            </a:r>
            <a:r>
              <a:rPr lang="sl-SI" dirty="0"/>
              <a:t> (učni, </a:t>
            </a:r>
            <a:r>
              <a:rPr lang="en-SI" dirty="0"/>
              <a:t>10</a:t>
            </a:r>
            <a:r>
              <a:rPr lang="sl-SI" dirty="0"/>
              <a:t>.000 </a:t>
            </a:r>
            <a:r>
              <a:rPr lang="en-SI" dirty="0" err="1"/>
              <a:t>pojavnic</a:t>
            </a:r>
            <a:r>
              <a:rPr lang="en-SI" dirty="0"/>
              <a:t>, </a:t>
            </a:r>
            <a:r>
              <a:rPr lang="en-SI" dirty="0" err="1"/>
              <a:t>vzorčen</a:t>
            </a:r>
            <a:r>
              <a:rPr lang="en-SI" dirty="0"/>
              <a:t> </a:t>
            </a:r>
            <a:r>
              <a:rPr lang="en-SI" dirty="0" err="1"/>
              <a:t>iz</a:t>
            </a:r>
            <a:r>
              <a:rPr lang="en-SI" dirty="0"/>
              <a:t> ARTUR-</a:t>
            </a:r>
            <a:r>
              <a:rPr lang="en-SI" dirty="0" err="1"/>
              <a:t>ja</a:t>
            </a:r>
            <a:r>
              <a:rPr lang="sl-S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732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6CFA17-0064-7DF2-3BF0-CE1B21D82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793F93-701E-D903-9A4C-A991E1D8E0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E85BC0-26A8-3A9C-AAFB-099FF1A98B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9D83011-302E-9CA2-C322-429A02B01B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8981BDC-E19B-2C29-857F-D9A9A58AD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EC8BB96-C0E3-F83A-516E-D8764F0F60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BC1411D-F16E-521F-F09A-C148258493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8318D8A-5DA8-D2ED-469A-95A63CC5516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0257F75-A7A6-C003-1937-EBE951E75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SI" sz="3600" dirty="0" err="1">
                <a:solidFill>
                  <a:schemeClr val="tx2"/>
                </a:solidFill>
              </a:rPr>
              <a:t>Zgodbe</a:t>
            </a:r>
            <a:endParaRPr lang="en-SI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B4C92-CE20-753D-850F-9C3129737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SI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3AE76ED-1E13-BF2D-615A-D6E134E108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EE332F-E088-A0BB-0D21-E060D1BEED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5890EB8-00DE-A26A-1799-33405080D5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6F63D5F-8916-AF53-1145-324E6AB5AA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519F791-AFB2-EBB9-B075-F5CD241CC3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243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F714CBA-4B72-69BD-6006-62070B85C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GOS 1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0662B0-BC91-4B1F-7DFD-378B0CD56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I" b="1" dirty="0" err="1"/>
              <a:t>Cilj</a:t>
            </a:r>
            <a:r>
              <a:rPr lang="en-SI" b="1" dirty="0"/>
              <a:t>: </a:t>
            </a:r>
            <a:r>
              <a:rPr lang="en-SI" dirty="0" err="1"/>
              <a:t>referenčni</a:t>
            </a:r>
            <a:r>
              <a:rPr lang="en-SI" dirty="0"/>
              <a:t> </a:t>
            </a:r>
            <a:r>
              <a:rPr lang="en-SI" dirty="0" err="1"/>
              <a:t>govorni</a:t>
            </a:r>
            <a:r>
              <a:rPr lang="en-SI" dirty="0"/>
              <a:t> </a:t>
            </a:r>
            <a:r>
              <a:rPr lang="en-SI" dirty="0" err="1"/>
              <a:t>korpus</a:t>
            </a:r>
            <a:r>
              <a:rPr lang="en-SI" dirty="0"/>
              <a:t> po </a:t>
            </a:r>
            <a:r>
              <a:rPr lang="en-SI" dirty="0" err="1"/>
              <a:t>vzoru</a:t>
            </a:r>
            <a:r>
              <a:rPr lang="en-SI" dirty="0"/>
              <a:t> </a:t>
            </a:r>
            <a:r>
              <a:rPr lang="en-SI" dirty="0" err="1"/>
              <a:t>tujih</a:t>
            </a:r>
            <a:r>
              <a:rPr lang="en-SI" dirty="0"/>
              <a:t> </a:t>
            </a:r>
            <a:r>
              <a:rPr lang="en-SI" dirty="0" err="1"/>
              <a:t>referenčnih</a:t>
            </a:r>
            <a:r>
              <a:rPr lang="en-SI" dirty="0"/>
              <a:t> </a:t>
            </a:r>
            <a:r>
              <a:rPr lang="en-SI" dirty="0" err="1"/>
              <a:t>govornih</a:t>
            </a:r>
            <a:r>
              <a:rPr lang="en-SI" dirty="0"/>
              <a:t> </a:t>
            </a:r>
            <a:r>
              <a:rPr lang="en-SI" dirty="0" err="1"/>
              <a:t>korpusov</a:t>
            </a:r>
            <a:endParaRPr lang="en-SI" dirty="0"/>
          </a:p>
          <a:p>
            <a:r>
              <a:rPr lang="en-SI" b="1" dirty="0"/>
              <a:t>Motiv:</a:t>
            </a:r>
            <a:r>
              <a:rPr lang="en-SI" dirty="0"/>
              <a:t> </a:t>
            </a:r>
            <a:r>
              <a:rPr lang="en-SI" dirty="0" err="1"/>
              <a:t>omogočiti</a:t>
            </a:r>
            <a:r>
              <a:rPr lang="en-SI" dirty="0"/>
              <a:t> </a:t>
            </a:r>
            <a:r>
              <a:rPr lang="en-SI" dirty="0" err="1"/>
              <a:t>korpusne</a:t>
            </a:r>
            <a:r>
              <a:rPr lang="en-SI" dirty="0"/>
              <a:t> </a:t>
            </a:r>
            <a:r>
              <a:rPr lang="en-SI" dirty="0" err="1"/>
              <a:t>raziskave</a:t>
            </a:r>
            <a:r>
              <a:rPr lang="en-SI" dirty="0"/>
              <a:t> </a:t>
            </a:r>
            <a:r>
              <a:rPr lang="en-SI" dirty="0" err="1"/>
              <a:t>govorjenega</a:t>
            </a:r>
            <a:r>
              <a:rPr lang="en-SI" dirty="0"/>
              <a:t> </a:t>
            </a:r>
            <a:r>
              <a:rPr lang="en-SI" dirty="0" err="1"/>
              <a:t>jezika</a:t>
            </a:r>
            <a:endParaRPr lang="en-SI" dirty="0"/>
          </a:p>
          <a:p>
            <a:r>
              <a:rPr lang="en-SI" b="1" dirty="0" err="1"/>
              <a:t>Kdo</a:t>
            </a:r>
            <a:r>
              <a:rPr lang="en-SI" b="1" dirty="0"/>
              <a:t>: </a:t>
            </a:r>
            <a:r>
              <a:rPr lang="en-SI" dirty="0" err="1"/>
              <a:t>jezikoslovci</a:t>
            </a:r>
            <a:r>
              <a:rPr lang="en-SI" dirty="0"/>
              <a:t> </a:t>
            </a:r>
            <a:r>
              <a:rPr lang="en-SI" dirty="0" err="1"/>
              <a:t>iz</a:t>
            </a:r>
            <a:r>
              <a:rPr lang="en-SI" dirty="0"/>
              <a:t> </a:t>
            </a:r>
            <a:r>
              <a:rPr lang="en-SI" dirty="0" err="1"/>
              <a:t>kroga</a:t>
            </a:r>
            <a:r>
              <a:rPr lang="en-SI" dirty="0"/>
              <a:t> </a:t>
            </a:r>
            <a:r>
              <a:rPr lang="en-SI" dirty="0" err="1"/>
              <a:t>korpusa</a:t>
            </a:r>
            <a:r>
              <a:rPr lang="en-SI" dirty="0"/>
              <a:t> FIDA, </a:t>
            </a:r>
            <a:r>
              <a:rPr lang="en-SI" dirty="0" err="1"/>
              <a:t>Amebis</a:t>
            </a:r>
            <a:r>
              <a:rPr lang="en-SI" dirty="0"/>
              <a:t> (</a:t>
            </a:r>
            <a:r>
              <a:rPr lang="sl-SI" dirty="0">
                <a:hlinkClick r:id="rId2"/>
              </a:rPr>
              <a:t>Sporazumevanje v slovenskem jeziku</a:t>
            </a:r>
            <a:r>
              <a:rPr lang="sl-SI" dirty="0"/>
              <a:t>, Ministrstvo za šolstvo in šport, EU</a:t>
            </a:r>
            <a:r>
              <a:rPr lang="en-SI" dirty="0"/>
              <a:t>), </a:t>
            </a:r>
            <a:r>
              <a:rPr lang="en-SI" dirty="0" err="1"/>
              <a:t>dve</a:t>
            </a:r>
            <a:r>
              <a:rPr lang="en-SI" dirty="0"/>
              <a:t> </a:t>
            </a:r>
            <a:r>
              <a:rPr lang="en-SI" dirty="0" err="1"/>
              <a:t>raziskovalki</a:t>
            </a:r>
            <a:r>
              <a:rPr lang="en-SI" dirty="0"/>
              <a:t>, </a:t>
            </a:r>
            <a:r>
              <a:rPr lang="en-SI" dirty="0" err="1"/>
              <a:t>več</a:t>
            </a:r>
            <a:r>
              <a:rPr lang="en-SI" dirty="0"/>
              <a:t> </a:t>
            </a:r>
            <a:r>
              <a:rPr lang="en-SI" dirty="0" err="1"/>
              <a:t>kot</a:t>
            </a:r>
            <a:r>
              <a:rPr lang="en-SI" dirty="0"/>
              <a:t> 30 </a:t>
            </a:r>
            <a:r>
              <a:rPr lang="en-SI" dirty="0" err="1"/>
              <a:t>študentov</a:t>
            </a:r>
            <a:r>
              <a:rPr lang="en-SI" dirty="0"/>
              <a:t> </a:t>
            </a:r>
            <a:endParaRPr lang="sl-SI" dirty="0"/>
          </a:p>
          <a:p>
            <a:r>
              <a:rPr lang="en-SI" b="1" dirty="0" err="1"/>
              <a:t>Kdaj</a:t>
            </a:r>
            <a:r>
              <a:rPr lang="sl-SI" b="1" dirty="0"/>
              <a:t>: </a:t>
            </a:r>
            <a:r>
              <a:rPr lang="sl-SI" dirty="0"/>
              <a:t>2009 in 2010</a:t>
            </a:r>
            <a:endParaRPr lang="en-SI" dirty="0"/>
          </a:p>
          <a:p>
            <a:r>
              <a:rPr lang="en-SI" b="1" dirty="0" err="1"/>
              <a:t>Ovire</a:t>
            </a:r>
            <a:r>
              <a:rPr lang="en-SI" b="1" dirty="0"/>
              <a:t>: </a:t>
            </a:r>
            <a:r>
              <a:rPr lang="en-SI" dirty="0" err="1"/>
              <a:t>kratek</a:t>
            </a:r>
            <a:r>
              <a:rPr lang="en-SI" dirty="0"/>
              <a:t> </a:t>
            </a:r>
            <a:r>
              <a:rPr lang="en-SI" dirty="0" err="1"/>
              <a:t>čas</a:t>
            </a:r>
            <a:r>
              <a:rPr lang="en-SI" dirty="0"/>
              <a:t>, </a:t>
            </a:r>
            <a:r>
              <a:rPr lang="en-SI" dirty="0" err="1"/>
              <a:t>kontekst</a:t>
            </a:r>
            <a:r>
              <a:rPr lang="en-SI" dirty="0"/>
              <a:t> </a:t>
            </a:r>
            <a:r>
              <a:rPr lang="en-SI" dirty="0" err="1"/>
              <a:t>šolstva</a:t>
            </a:r>
            <a:r>
              <a:rPr lang="en-SI" dirty="0"/>
              <a:t>, </a:t>
            </a:r>
            <a:r>
              <a:rPr lang="en-SI" dirty="0" err="1"/>
              <a:t>malo</a:t>
            </a:r>
            <a:r>
              <a:rPr lang="en-SI" dirty="0"/>
              <a:t> </a:t>
            </a:r>
            <a:r>
              <a:rPr lang="en-SI" dirty="0" err="1"/>
              <a:t>izkušenj</a:t>
            </a:r>
            <a:endParaRPr lang="sl-SI" dirty="0"/>
          </a:p>
          <a:p>
            <a:r>
              <a:rPr lang="en-SI" b="1" dirty="0" err="1"/>
              <a:t>Podrobnosti</a:t>
            </a:r>
            <a:r>
              <a:rPr lang="sl-SI" b="1" dirty="0"/>
              <a:t>:</a:t>
            </a:r>
            <a:r>
              <a:rPr lang="sl-SI" dirty="0"/>
              <a:t> </a:t>
            </a:r>
            <a:r>
              <a:rPr lang="en-SI" dirty="0" err="1"/>
              <a:t>spontan</a:t>
            </a:r>
            <a:r>
              <a:rPr lang="en-SI" dirty="0"/>
              <a:t>, </a:t>
            </a:r>
            <a:r>
              <a:rPr lang="en-SI" dirty="0" err="1"/>
              <a:t>avtentični</a:t>
            </a:r>
            <a:r>
              <a:rPr lang="en-SI" dirty="0"/>
              <a:t> </a:t>
            </a:r>
            <a:r>
              <a:rPr lang="en-SI" dirty="0" err="1"/>
              <a:t>govor</a:t>
            </a:r>
            <a:r>
              <a:rPr lang="en-SI" dirty="0"/>
              <a:t>; </a:t>
            </a:r>
            <a:r>
              <a:rPr lang="en-SI" dirty="0" err="1"/>
              <a:t>slabši</a:t>
            </a:r>
            <a:r>
              <a:rPr lang="en-SI" dirty="0"/>
              <a:t> </a:t>
            </a:r>
            <a:r>
              <a:rPr lang="en-SI" dirty="0" err="1"/>
              <a:t>posnetki</a:t>
            </a:r>
            <a:r>
              <a:rPr lang="en-SI" dirty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911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2522</TotalTime>
  <Words>1044</Words>
  <Application>Microsoft Office PowerPoint</Application>
  <PresentationFormat>Širokozaslonsko</PresentationFormat>
  <Paragraphs>107</Paragraphs>
  <Slides>21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Livvic</vt:lpstr>
      <vt:lpstr>Office Theme</vt:lpstr>
      <vt:lpstr>Govorni korpusi za slovenščino in zgodbe njihovega nastajanja</vt:lpstr>
      <vt:lpstr>Vsebina</vt:lpstr>
      <vt:lpstr>Zakaj so pomembni</vt:lpstr>
      <vt:lpstr>Zakaj so govorni korpusi pomembni?</vt:lpstr>
      <vt:lpstr>PowerPointova predstavitev</vt:lpstr>
      <vt:lpstr>Kateri so</vt:lpstr>
      <vt:lpstr>Govorni korpusi za slovenščino v CLARIN.SI</vt:lpstr>
      <vt:lpstr>Zgodbe</vt:lpstr>
      <vt:lpstr>GOS 1</vt:lpstr>
      <vt:lpstr>GOS Videolectures</vt:lpstr>
      <vt:lpstr>ARTUR</vt:lpstr>
      <vt:lpstr>ROG</vt:lpstr>
      <vt:lpstr>Težavne odločitve</vt:lpstr>
      <vt:lpstr>Regionalni/narečni vplivi na govor</vt:lpstr>
      <vt:lpstr>Segmentiranje</vt:lpstr>
      <vt:lpstr>Ločila in velike začetnice</vt:lpstr>
      <vt:lpstr>Zapis polglasnika v pogovornem zapisu</vt:lpstr>
      <vt:lpstr>Zapis dovustničnega u</vt:lpstr>
      <vt:lpstr>Kako naprej</vt:lpstr>
      <vt:lpstr>Govorjena slovenščina</vt:lpstr>
      <vt:lpstr>Zaključek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Samo Kramberger</dc:creator>
  <cp:lastModifiedBy>Tiva Vlaj</cp:lastModifiedBy>
  <cp:revision>71</cp:revision>
  <cp:lastPrinted>2023-09-18T10:03:59Z</cp:lastPrinted>
  <dcterms:created xsi:type="dcterms:W3CDTF">2023-04-13T09:39:59Z</dcterms:created>
  <dcterms:modified xsi:type="dcterms:W3CDTF">2025-03-25T11:49:52Z</dcterms:modified>
</cp:coreProperties>
</file>